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79" r:id="rId5"/>
  </p:sldIdLst>
  <p:sldSz cx="7772400" cy="10058400"/>
  <p:notesSz cx="7772400" cy="10058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2128"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olloway, Erin" userId="232c0fbb-cb18-435e-942f-81b9d881a809" providerId="ADAL" clId="{28D41166-0275-49A9-AEB9-653848F82433}"/>
    <pc:docChg chg="undo custSel delSld modSld">
      <pc:chgData name="Holloway, Erin" userId="232c0fbb-cb18-435e-942f-81b9d881a809" providerId="ADAL" clId="{28D41166-0275-49A9-AEB9-653848F82433}" dt="2023-08-24T14:30:58.366" v="21" actId="6549"/>
      <pc:docMkLst>
        <pc:docMk/>
      </pc:docMkLst>
      <pc:sldChg chg="del">
        <pc:chgData name="Holloway, Erin" userId="232c0fbb-cb18-435e-942f-81b9d881a809" providerId="ADAL" clId="{28D41166-0275-49A9-AEB9-653848F82433}" dt="2023-08-24T14:30:37.473" v="0" actId="2696"/>
        <pc:sldMkLst>
          <pc:docMk/>
          <pc:sldMk cId="0" sldId="264"/>
        </pc:sldMkLst>
      </pc:sldChg>
      <pc:sldChg chg="del">
        <pc:chgData name="Holloway, Erin" userId="232c0fbb-cb18-435e-942f-81b9d881a809" providerId="ADAL" clId="{28D41166-0275-49A9-AEB9-653848F82433}" dt="2023-08-24T14:30:38.082" v="1" actId="2696"/>
        <pc:sldMkLst>
          <pc:docMk/>
          <pc:sldMk cId="0" sldId="267"/>
        </pc:sldMkLst>
      </pc:sldChg>
      <pc:sldChg chg="del">
        <pc:chgData name="Holloway, Erin" userId="232c0fbb-cb18-435e-942f-81b9d881a809" providerId="ADAL" clId="{28D41166-0275-49A9-AEB9-653848F82433}" dt="2023-08-24T14:30:38.921" v="2" actId="2696"/>
        <pc:sldMkLst>
          <pc:docMk/>
          <pc:sldMk cId="0" sldId="275"/>
        </pc:sldMkLst>
      </pc:sldChg>
      <pc:sldChg chg="del">
        <pc:chgData name="Holloway, Erin" userId="232c0fbb-cb18-435e-942f-81b9d881a809" providerId="ADAL" clId="{28D41166-0275-49A9-AEB9-653848F82433}" dt="2023-08-24T14:30:39.663" v="3" actId="2696"/>
        <pc:sldMkLst>
          <pc:docMk/>
          <pc:sldMk cId="0" sldId="276"/>
        </pc:sldMkLst>
      </pc:sldChg>
      <pc:sldChg chg="del">
        <pc:chgData name="Holloway, Erin" userId="232c0fbb-cb18-435e-942f-81b9d881a809" providerId="ADAL" clId="{28D41166-0275-49A9-AEB9-653848F82433}" dt="2023-08-24T14:30:40.330" v="4" actId="2696"/>
        <pc:sldMkLst>
          <pc:docMk/>
          <pc:sldMk cId="0" sldId="277"/>
        </pc:sldMkLst>
      </pc:sldChg>
      <pc:sldChg chg="modSp mod">
        <pc:chgData name="Holloway, Erin" userId="232c0fbb-cb18-435e-942f-81b9d881a809" providerId="ADAL" clId="{28D41166-0275-49A9-AEB9-653848F82433}" dt="2023-08-24T14:30:58.366" v="21" actId="6549"/>
        <pc:sldMkLst>
          <pc:docMk/>
          <pc:sldMk cId="0" sldId="278"/>
        </pc:sldMkLst>
      </pc:sldChg>
    </pc:docChg>
  </pc:docChgLst>
  <pc:docChgLst>
    <pc:chgData name="Holloway, Erin" userId="232c0fbb-cb18-435e-942f-81b9d881a809" providerId="ADAL" clId="{878E3DB1-0AA3-40F8-900E-F52951F4FDD4}"/>
    <pc:docChg chg="modSld">
      <pc:chgData name="Holloway, Erin" userId="232c0fbb-cb18-435e-942f-81b9d881a809" providerId="ADAL" clId="{878E3DB1-0AA3-40F8-900E-F52951F4FDD4}" dt="2023-08-31T13:05:53.817" v="7" actId="113"/>
      <pc:docMkLst>
        <pc:docMk/>
      </pc:docMkLst>
      <pc:sldChg chg="modSp mod">
        <pc:chgData name="Holloway, Erin" userId="232c0fbb-cb18-435e-942f-81b9d881a809" providerId="ADAL" clId="{878E3DB1-0AA3-40F8-900E-F52951F4FDD4}" dt="2023-08-31T13:05:53.817" v="7" actId="113"/>
        <pc:sldMkLst>
          <pc:docMk/>
          <pc:sldMk cId="0" sldId="279"/>
        </pc:sldMkLst>
      </pc:sldChg>
    </pc:docChg>
  </pc:docChgLst>
  <pc:docChgLst>
    <pc:chgData name="Holloway, Erin" userId="232c0fbb-cb18-435e-942f-81b9d881a809" providerId="ADAL" clId="{D0060FCF-4928-483F-A58C-4B85A55D5FF5}"/>
    <pc:docChg chg="undo custSel addSld delSld modSld sldOrd">
      <pc:chgData name="Holloway, Erin" userId="232c0fbb-cb18-435e-942f-81b9d881a809" providerId="ADAL" clId="{D0060FCF-4928-483F-A58C-4B85A55D5FF5}" dt="2023-08-23T20:01:11.267" v="683" actId="20577"/>
      <pc:docMkLst>
        <pc:docMk/>
      </pc:docMkLst>
      <pc:sldChg chg="addSp delSp modSp del mod">
        <pc:chgData name="Holloway, Erin" userId="232c0fbb-cb18-435e-942f-81b9d881a809" providerId="ADAL" clId="{D0060FCF-4928-483F-A58C-4B85A55D5FF5}" dt="2023-08-23T19:43:57.429" v="31" actId="2696"/>
        <pc:sldMkLst>
          <pc:docMk/>
          <pc:sldMk cId="0" sldId="258"/>
        </pc:sldMkLst>
      </pc:sldChg>
      <pc:sldChg chg="addSp delSp modSp del mod">
        <pc:chgData name="Holloway, Erin" userId="232c0fbb-cb18-435e-942f-81b9d881a809" providerId="ADAL" clId="{D0060FCF-4928-483F-A58C-4B85A55D5FF5}" dt="2023-08-23T19:43:58.115" v="32" actId="2696"/>
        <pc:sldMkLst>
          <pc:docMk/>
          <pc:sldMk cId="0" sldId="259"/>
        </pc:sldMkLst>
      </pc:sldChg>
      <pc:sldChg chg="addSp delSp modSp del mod">
        <pc:chgData name="Holloway, Erin" userId="232c0fbb-cb18-435e-942f-81b9d881a809" providerId="ADAL" clId="{D0060FCF-4928-483F-A58C-4B85A55D5FF5}" dt="2023-08-23T19:43:59.652" v="33" actId="2696"/>
        <pc:sldMkLst>
          <pc:docMk/>
          <pc:sldMk cId="0" sldId="260"/>
        </pc:sldMkLst>
      </pc:sldChg>
      <pc:sldChg chg="addSp delSp modSp del mod">
        <pc:chgData name="Holloway, Erin" userId="232c0fbb-cb18-435e-942f-81b9d881a809" providerId="ADAL" clId="{D0060FCF-4928-483F-A58C-4B85A55D5FF5}" dt="2023-08-23T19:44:02.357" v="34" actId="2696"/>
        <pc:sldMkLst>
          <pc:docMk/>
          <pc:sldMk cId="0" sldId="261"/>
        </pc:sldMkLst>
      </pc:sldChg>
      <pc:sldChg chg="addSp delSp modSp del mod">
        <pc:chgData name="Holloway, Erin" userId="232c0fbb-cb18-435e-942f-81b9d881a809" providerId="ADAL" clId="{D0060FCF-4928-483F-A58C-4B85A55D5FF5}" dt="2023-08-23T19:44:06.462" v="35" actId="2696"/>
        <pc:sldMkLst>
          <pc:docMk/>
          <pc:sldMk cId="0" sldId="262"/>
        </pc:sldMkLst>
      </pc:sldChg>
      <pc:sldChg chg="modSp add mod ord">
        <pc:chgData name="Holloway, Erin" userId="232c0fbb-cb18-435e-942f-81b9d881a809" providerId="ADAL" clId="{D0060FCF-4928-483F-A58C-4B85A55D5FF5}" dt="2023-08-23T19:59:35.632" v="574" actId="207"/>
        <pc:sldMkLst>
          <pc:docMk/>
          <pc:sldMk cId="0" sldId="264"/>
        </pc:sldMkLst>
      </pc:sldChg>
      <pc:sldChg chg="modSp add mod ord">
        <pc:chgData name="Holloway, Erin" userId="232c0fbb-cb18-435e-942f-81b9d881a809" providerId="ADAL" clId="{D0060FCF-4928-483F-A58C-4B85A55D5FF5}" dt="2023-08-23T19:59:31.304" v="573" actId="207"/>
        <pc:sldMkLst>
          <pc:docMk/>
          <pc:sldMk cId="0" sldId="267"/>
        </pc:sldMkLst>
      </pc:sldChg>
      <pc:sldChg chg="addSp delSp modSp mod">
        <pc:chgData name="Holloway, Erin" userId="232c0fbb-cb18-435e-942f-81b9d881a809" providerId="ADAL" clId="{D0060FCF-4928-483F-A58C-4B85A55D5FF5}" dt="2023-08-23T19:50:51.191" v="462" actId="1076"/>
        <pc:sldMkLst>
          <pc:docMk/>
          <pc:sldMk cId="0" sldId="268"/>
        </pc:sldMkLst>
      </pc:sldChg>
      <pc:sldChg chg="addSp delSp modSp mod">
        <pc:chgData name="Holloway, Erin" userId="232c0fbb-cb18-435e-942f-81b9d881a809" providerId="ADAL" clId="{D0060FCF-4928-483F-A58C-4B85A55D5FF5}" dt="2023-08-23T19:50:55.630" v="463" actId="1076"/>
        <pc:sldMkLst>
          <pc:docMk/>
          <pc:sldMk cId="0" sldId="269"/>
        </pc:sldMkLst>
      </pc:sldChg>
      <pc:sldChg chg="addSp delSp modSp del mod">
        <pc:chgData name="Holloway, Erin" userId="232c0fbb-cb18-435e-942f-81b9d881a809" providerId="ADAL" clId="{D0060FCF-4928-483F-A58C-4B85A55D5FF5}" dt="2023-08-23T19:34:18.957" v="26" actId="2696"/>
        <pc:sldMkLst>
          <pc:docMk/>
          <pc:sldMk cId="672461002" sldId="270"/>
        </pc:sldMkLst>
      </pc:sldChg>
      <pc:sldChg chg="modSp new mod">
        <pc:chgData name="Holloway, Erin" userId="232c0fbb-cb18-435e-942f-81b9d881a809" providerId="ADAL" clId="{D0060FCF-4928-483F-A58C-4B85A55D5FF5}" dt="2023-08-23T19:56:40.618" v="545" actId="20577"/>
        <pc:sldMkLst>
          <pc:docMk/>
          <pc:sldMk cId="2911591190" sldId="271"/>
        </pc:sldMkLst>
      </pc:sldChg>
      <pc:sldChg chg="addSp delSp modSp new">
        <pc:chgData name="Holloway, Erin" userId="232c0fbb-cb18-435e-942f-81b9d881a809" providerId="ADAL" clId="{D0060FCF-4928-483F-A58C-4B85A55D5FF5}" dt="2023-08-23T19:57:19.882" v="547"/>
        <pc:sldMkLst>
          <pc:docMk/>
          <pc:sldMk cId="3263099808" sldId="272"/>
        </pc:sldMkLst>
      </pc:sldChg>
      <pc:sldChg chg="new">
        <pc:chgData name="Holloway, Erin" userId="232c0fbb-cb18-435e-942f-81b9d881a809" providerId="ADAL" clId="{D0060FCF-4928-483F-A58C-4B85A55D5FF5}" dt="2023-08-23T19:57:40.629" v="548" actId="680"/>
        <pc:sldMkLst>
          <pc:docMk/>
          <pc:sldMk cId="345253204" sldId="273"/>
        </pc:sldMkLst>
      </pc:sldChg>
      <pc:sldChg chg="add ord">
        <pc:chgData name="Holloway, Erin" userId="232c0fbb-cb18-435e-942f-81b9d881a809" providerId="ADAL" clId="{D0060FCF-4928-483F-A58C-4B85A55D5FF5}" dt="2023-08-23T19:57:44.826" v="551"/>
        <pc:sldMkLst>
          <pc:docMk/>
          <pc:sldMk cId="1979469962" sldId="274"/>
        </pc:sldMkLst>
      </pc:sldChg>
      <pc:sldChg chg="modSp add mod ord">
        <pc:chgData name="Holloway, Erin" userId="232c0fbb-cb18-435e-942f-81b9d881a809" providerId="ADAL" clId="{D0060FCF-4928-483F-A58C-4B85A55D5FF5}" dt="2023-08-23T19:59:45.091" v="575" actId="207"/>
        <pc:sldMkLst>
          <pc:docMk/>
          <pc:sldMk cId="0" sldId="275"/>
        </pc:sldMkLst>
      </pc:sldChg>
      <pc:sldChg chg="modSp add mod ord">
        <pc:chgData name="Holloway, Erin" userId="232c0fbb-cb18-435e-942f-81b9d881a809" providerId="ADAL" clId="{D0060FCF-4928-483F-A58C-4B85A55D5FF5}" dt="2023-08-23T20:00:08" v="576" actId="207"/>
        <pc:sldMkLst>
          <pc:docMk/>
          <pc:sldMk cId="0" sldId="276"/>
        </pc:sldMkLst>
      </pc:sldChg>
      <pc:sldChg chg="modSp add mod ord">
        <pc:chgData name="Holloway, Erin" userId="232c0fbb-cb18-435e-942f-81b9d881a809" providerId="ADAL" clId="{D0060FCF-4928-483F-A58C-4B85A55D5FF5}" dt="2023-08-23T20:00:11.202" v="577" actId="207"/>
        <pc:sldMkLst>
          <pc:docMk/>
          <pc:sldMk cId="0" sldId="277"/>
        </pc:sldMkLst>
      </pc:sldChg>
      <pc:sldChg chg="modSp add mod ord">
        <pc:chgData name="Holloway, Erin" userId="232c0fbb-cb18-435e-942f-81b9d881a809" providerId="ADAL" clId="{D0060FCF-4928-483F-A58C-4B85A55D5FF5}" dt="2023-08-23T20:00:26.624" v="578" actId="207"/>
        <pc:sldMkLst>
          <pc:docMk/>
          <pc:sldMk cId="0" sldId="278"/>
        </pc:sldMkLst>
      </pc:sldChg>
      <pc:sldChg chg="modSp add mod ord">
        <pc:chgData name="Holloway, Erin" userId="232c0fbb-cb18-435e-942f-81b9d881a809" providerId="ADAL" clId="{D0060FCF-4928-483F-A58C-4B85A55D5FF5}" dt="2023-08-23T20:00:29.720" v="579" actId="207"/>
        <pc:sldMkLst>
          <pc:docMk/>
          <pc:sldMk cId="0" sldId="279"/>
        </pc:sldMkLst>
      </pc:sldChg>
    </pc:docChg>
  </pc:docChgLst>
  <pc:docChgLst>
    <pc:chgData name="Holloway, Erin" userId="232c0fbb-cb18-435e-942f-81b9d881a809" providerId="ADAL" clId="{793B05C4-5D2B-423F-9323-02C2ECEB55B6}"/>
    <pc:docChg chg="delSld modSld sldOrd">
      <pc:chgData name="Holloway, Erin" userId="232c0fbb-cb18-435e-942f-81b9d881a809" providerId="ADAL" clId="{793B05C4-5D2B-423F-9323-02C2ECEB55B6}" dt="2023-08-23T20:49:36.847" v="4" actId="2696"/>
      <pc:docMkLst>
        <pc:docMk/>
      </pc:docMkLst>
      <pc:sldChg chg="del">
        <pc:chgData name="Holloway, Erin" userId="232c0fbb-cb18-435e-942f-81b9d881a809" providerId="ADAL" clId="{793B05C4-5D2B-423F-9323-02C2ECEB55B6}" dt="2023-08-23T20:47:49.675" v="0" actId="2696"/>
        <pc:sldMkLst>
          <pc:docMk/>
          <pc:sldMk cId="3263099808" sldId="272"/>
        </pc:sldMkLst>
      </pc:sldChg>
      <pc:sldChg chg="del">
        <pc:chgData name="Holloway, Erin" userId="232c0fbb-cb18-435e-942f-81b9d881a809" providerId="ADAL" clId="{793B05C4-5D2B-423F-9323-02C2ECEB55B6}" dt="2023-08-23T20:49:36.847" v="4" actId="2696"/>
        <pc:sldMkLst>
          <pc:docMk/>
          <pc:sldMk cId="345253204" sldId="273"/>
        </pc:sldMkLst>
      </pc:sldChg>
      <pc:sldChg chg="del ord">
        <pc:chgData name="Holloway, Erin" userId="232c0fbb-cb18-435e-942f-81b9d881a809" providerId="ADAL" clId="{793B05C4-5D2B-423F-9323-02C2ECEB55B6}" dt="2023-08-23T20:49:32.954" v="3" actId="2696"/>
        <pc:sldMkLst>
          <pc:docMk/>
          <pc:sldMk cId="1979469962" sldId="274"/>
        </pc:sldMkLst>
      </pc:sldChg>
    </pc:docChg>
  </pc:docChgLst>
  <pc:docChgLst>
    <pc:chgData name="Holloway, Erin" userId="232c0fbb-cb18-435e-942f-81b9d881a809" providerId="ADAL" clId="{B840E718-23DD-4FF8-9420-33CAAE22953A}"/>
    <pc:docChg chg="modSld">
      <pc:chgData name="Holloway, Erin" userId="232c0fbb-cb18-435e-942f-81b9d881a809" providerId="ADAL" clId="{B840E718-23DD-4FF8-9420-33CAAE22953A}" dt="2023-08-24T14:36:04.034" v="158" actId="13926"/>
      <pc:docMkLst>
        <pc:docMk/>
      </pc:docMkLst>
      <pc:sldChg chg="modSp mod">
        <pc:chgData name="Holloway, Erin" userId="232c0fbb-cb18-435e-942f-81b9d881a809" providerId="ADAL" clId="{B840E718-23DD-4FF8-9420-33CAAE22953A}" dt="2023-08-24T14:36:04.034" v="158" actId="13926"/>
        <pc:sldMkLst>
          <pc:docMk/>
          <pc:sldMk cId="0" sldId="279"/>
        </pc:sldMkLst>
      </pc:sldChg>
    </pc:docChg>
  </pc:docChgLst>
  <pc:docChgLst>
    <pc:chgData name="Holloway, Erin" userId="232c0fbb-cb18-435e-942f-81b9d881a809" providerId="ADAL" clId="{1B611618-8E8F-4BAE-A767-D8D030132053}"/>
    <pc:docChg chg="undo custSel addSld delSld modSld">
      <pc:chgData name="Holloway, Erin" userId="232c0fbb-cb18-435e-942f-81b9d881a809" providerId="ADAL" clId="{1B611618-8E8F-4BAE-A767-D8D030132053}" dt="2023-08-23T20:43:01.321" v="42" actId="20577"/>
      <pc:docMkLst>
        <pc:docMk/>
      </pc:docMkLst>
      <pc:sldChg chg="modSp mod">
        <pc:chgData name="Holloway, Erin" userId="232c0fbb-cb18-435e-942f-81b9d881a809" providerId="ADAL" clId="{1B611618-8E8F-4BAE-A767-D8D030132053}" dt="2023-08-23T20:41:14.866" v="28" actId="207"/>
        <pc:sldMkLst>
          <pc:docMk/>
          <pc:sldMk cId="0" sldId="264"/>
        </pc:sldMkLst>
      </pc:sldChg>
      <pc:sldChg chg="del">
        <pc:chgData name="Holloway, Erin" userId="232c0fbb-cb18-435e-942f-81b9d881a809" providerId="ADAL" clId="{1B611618-8E8F-4BAE-A767-D8D030132053}" dt="2023-08-23T20:39:35.198" v="1" actId="2696"/>
        <pc:sldMkLst>
          <pc:docMk/>
          <pc:sldMk cId="0" sldId="268"/>
        </pc:sldMkLst>
      </pc:sldChg>
      <pc:sldChg chg="del">
        <pc:chgData name="Holloway, Erin" userId="232c0fbb-cb18-435e-942f-81b9d881a809" providerId="ADAL" clId="{1B611618-8E8F-4BAE-A767-D8D030132053}" dt="2023-08-23T20:39:36.186" v="2" actId="2696"/>
        <pc:sldMkLst>
          <pc:docMk/>
          <pc:sldMk cId="0" sldId="269"/>
        </pc:sldMkLst>
      </pc:sldChg>
      <pc:sldChg chg="del">
        <pc:chgData name="Holloway, Erin" userId="232c0fbb-cb18-435e-942f-81b9d881a809" providerId="ADAL" clId="{1B611618-8E8F-4BAE-A767-D8D030132053}" dt="2023-08-23T20:39:34.427" v="0" actId="2696"/>
        <pc:sldMkLst>
          <pc:docMk/>
          <pc:sldMk cId="672461002" sldId="270"/>
        </pc:sldMkLst>
      </pc:sldChg>
      <pc:sldChg chg="del">
        <pc:chgData name="Holloway, Erin" userId="232c0fbb-cb18-435e-942f-81b9d881a809" providerId="ADAL" clId="{1B611618-8E8F-4BAE-A767-D8D030132053}" dt="2023-08-23T20:39:38.326" v="3" actId="2696"/>
        <pc:sldMkLst>
          <pc:docMk/>
          <pc:sldMk cId="2911591190" sldId="271"/>
        </pc:sldMkLst>
      </pc:sldChg>
      <pc:sldChg chg="addSp delSp modSp add del mod">
        <pc:chgData name="Holloway, Erin" userId="232c0fbb-cb18-435e-942f-81b9d881a809" providerId="ADAL" clId="{1B611618-8E8F-4BAE-A767-D8D030132053}" dt="2023-08-23T20:41:08.242" v="27" actId="207"/>
        <pc:sldMkLst>
          <pc:docMk/>
          <pc:sldMk cId="3263099808" sldId="272"/>
        </pc:sldMkLst>
      </pc:sldChg>
      <pc:sldChg chg="modSp mod">
        <pc:chgData name="Holloway, Erin" userId="232c0fbb-cb18-435e-942f-81b9d881a809" providerId="ADAL" clId="{1B611618-8E8F-4BAE-A767-D8D030132053}" dt="2023-08-23T20:43:01.321" v="42" actId="20577"/>
        <pc:sldMkLst>
          <pc:docMk/>
          <pc:sldMk cId="0" sldId="278"/>
        </pc:sldMkLst>
      </pc:sldChg>
      <pc:sldChg chg="modSp mod">
        <pc:chgData name="Holloway, Erin" userId="232c0fbb-cb18-435e-942f-81b9d881a809" providerId="ADAL" clId="{1B611618-8E8F-4BAE-A767-D8D030132053}" dt="2023-08-23T20:42:47.854" v="36" actId="403"/>
        <pc:sldMkLst>
          <pc:docMk/>
          <pc:sldMk cId="0" sldId="279"/>
        </pc:sldMkLst>
      </pc:sldChg>
    </pc:docChg>
  </pc:docChgLst>
  <pc:docChgLst>
    <pc:chgData name="Holloway, Erin" userId="232c0fbb-cb18-435e-942f-81b9d881a809" providerId="ADAL" clId="{2413AAAD-F673-46AD-B13C-51CEB5153C53}"/>
    <pc:docChg chg="custSel modSld">
      <pc:chgData name="Holloway, Erin" userId="232c0fbb-cb18-435e-942f-81b9d881a809" providerId="ADAL" clId="{2413AAAD-F673-46AD-B13C-51CEB5153C53}" dt="2023-08-30T17:17:03.751" v="29" actId="13926"/>
      <pc:docMkLst>
        <pc:docMk/>
      </pc:docMkLst>
      <pc:sldChg chg="addSp delSp modSp mod">
        <pc:chgData name="Holloway, Erin" userId="232c0fbb-cb18-435e-942f-81b9d881a809" providerId="ADAL" clId="{2413AAAD-F673-46AD-B13C-51CEB5153C53}" dt="2023-08-30T17:17:03.751" v="29" actId="13926"/>
        <pc:sldMkLst>
          <pc:docMk/>
          <pc:sldMk cId="0" sldId="279"/>
        </pc:sldMkLst>
      </pc:sldChg>
    </pc:docChg>
  </pc:docChgLst>
  <pc:docChgLst>
    <pc:chgData name="Holloway, Erin" userId="232c0fbb-cb18-435e-942f-81b9d881a809" providerId="ADAL" clId="{EC8AFC07-D5D2-408B-AB1E-31DA31E5F82D}"/>
    <pc:docChg chg="modSld">
      <pc:chgData name="Holloway, Erin" userId="232c0fbb-cb18-435e-942f-81b9d881a809" providerId="ADAL" clId="{EC8AFC07-D5D2-408B-AB1E-31DA31E5F82D}" dt="2025-05-08T12:07:53.467" v="0" actId="13926"/>
      <pc:docMkLst>
        <pc:docMk/>
      </pc:docMkLst>
      <pc:sldChg chg="modSp mod">
        <pc:chgData name="Holloway, Erin" userId="232c0fbb-cb18-435e-942f-81b9d881a809" providerId="ADAL" clId="{EC8AFC07-D5D2-408B-AB1E-31DA31E5F82D}" dt="2025-05-08T12:07:53.467" v="0" actId="13926"/>
        <pc:sldMkLst>
          <pc:docMk/>
          <pc:sldMk cId="0" sldId="279"/>
        </pc:sldMkLst>
        <pc:spChg chg="mod">
          <ac:chgData name="Holloway, Erin" userId="232c0fbb-cb18-435e-942f-81b9d881a809" providerId="ADAL" clId="{EC8AFC07-D5D2-408B-AB1E-31DA31E5F82D}" dt="2025-05-08T12:07:53.467" v="0" actId="13926"/>
          <ac:spMkLst>
            <pc:docMk/>
            <pc:sldMk cId="0" sldId="279"/>
            <ac:spMk id="9" creationId="{4A3A02BA-2C8F-AB25-DDAF-181DF107F9EA}"/>
          </ac:spMkLst>
        </pc:spChg>
      </pc:sldChg>
    </pc:docChg>
  </pc:docChgLst>
  <pc:docChgLst>
    <pc:chgData name="Holloway, Erin" userId="232c0fbb-cb18-435e-942f-81b9d881a809" providerId="ADAL" clId="{202E165C-5C60-43BD-8070-D0D14CA031DE}"/>
    <pc:docChg chg="delSld">
      <pc:chgData name="Holloway, Erin" userId="232c0fbb-cb18-435e-942f-81b9d881a809" providerId="ADAL" clId="{202E165C-5C60-43BD-8070-D0D14CA031DE}" dt="2023-08-24T14:32:21.347" v="0" actId="2696"/>
      <pc:docMkLst>
        <pc:docMk/>
      </pc:docMkLst>
      <pc:sldChg chg="del">
        <pc:chgData name="Holloway, Erin" userId="232c0fbb-cb18-435e-942f-81b9d881a809" providerId="ADAL" clId="{202E165C-5C60-43BD-8070-D0D14CA031DE}" dt="2023-08-24T14:32:21.347" v="0" actId="2696"/>
        <pc:sldMkLst>
          <pc:docMk/>
          <pc:sldMk cId="0" sldId="278"/>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sz="2600" b="0" i="0">
                <a:solidFill>
                  <a:srgbClr val="FF0000"/>
                </a:solidFill>
                <a:latin typeface="Calibri"/>
                <a:cs typeface="Calibri"/>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5/8/2025</a:t>
            </a:fld>
            <a:endParaRPr lang="en-US" dirty="0"/>
          </a:p>
        </p:txBody>
      </p:sp>
      <p:sp>
        <p:nvSpPr>
          <p:cNvPr id="6" name="Holder 6"/>
          <p:cNvSpPr>
            <a:spLocks noGrp="1"/>
          </p:cNvSpPr>
          <p:nvPr>
            <p:ph type="sldNum" sz="quarter" idx="7"/>
          </p:nvPr>
        </p:nvSpPr>
        <p:spPr/>
        <p:txBody>
          <a:bodyPr lIns="0" tIns="0" rIns="0" bIns="0"/>
          <a:lstStyle>
            <a:lvl1pPr>
              <a:defRPr sz="1100" b="0" i="0">
                <a:solidFill>
                  <a:schemeClr val="bg1"/>
                </a:solidFill>
                <a:latin typeface="Calibri"/>
                <a:cs typeface="Calibri"/>
              </a:defRPr>
            </a:lvl1pPr>
          </a:lstStyle>
          <a:p>
            <a:pPr marL="83820">
              <a:lnSpc>
                <a:spcPts val="1150"/>
              </a:lnSpc>
            </a:pPr>
            <a:fld id="{81D60167-4931-47E6-BA6A-407CBD079E47}" type="slidenum">
              <a:rPr dirty="0"/>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600" b="0" i="0">
                <a:solidFill>
                  <a:srgbClr val="FF0000"/>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5/8/2025</a:t>
            </a:fld>
            <a:endParaRPr lang="en-US" dirty="0"/>
          </a:p>
        </p:txBody>
      </p:sp>
      <p:sp>
        <p:nvSpPr>
          <p:cNvPr id="6" name="Holder 6"/>
          <p:cNvSpPr>
            <a:spLocks noGrp="1"/>
          </p:cNvSpPr>
          <p:nvPr>
            <p:ph type="sldNum" sz="quarter" idx="7"/>
          </p:nvPr>
        </p:nvSpPr>
        <p:spPr/>
        <p:txBody>
          <a:bodyPr lIns="0" tIns="0" rIns="0" bIns="0"/>
          <a:lstStyle>
            <a:lvl1pPr>
              <a:defRPr sz="1100" b="0" i="0">
                <a:solidFill>
                  <a:schemeClr val="bg1"/>
                </a:solidFill>
                <a:latin typeface="Calibri"/>
                <a:cs typeface="Calibri"/>
              </a:defRPr>
            </a:lvl1pPr>
          </a:lstStyle>
          <a:p>
            <a:pPr marL="83820">
              <a:lnSpc>
                <a:spcPts val="1150"/>
              </a:lnSpc>
            </a:pPr>
            <a:fld id="{81D60167-4931-47E6-BA6A-407CBD079E47}" type="slidenum">
              <a:rPr dirty="0"/>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600" b="0" i="0">
                <a:solidFill>
                  <a:srgbClr val="FF0000"/>
                </a:solidFill>
                <a:latin typeface="Calibri"/>
                <a:cs typeface="Calibri"/>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5/8/2025</a:t>
            </a:fld>
            <a:endParaRPr lang="en-US" dirty="0"/>
          </a:p>
        </p:txBody>
      </p:sp>
      <p:sp>
        <p:nvSpPr>
          <p:cNvPr id="7" name="Holder 7"/>
          <p:cNvSpPr>
            <a:spLocks noGrp="1"/>
          </p:cNvSpPr>
          <p:nvPr>
            <p:ph type="sldNum" sz="quarter" idx="7"/>
          </p:nvPr>
        </p:nvSpPr>
        <p:spPr/>
        <p:txBody>
          <a:bodyPr lIns="0" tIns="0" rIns="0" bIns="0"/>
          <a:lstStyle>
            <a:lvl1pPr>
              <a:defRPr sz="1100" b="0" i="0">
                <a:solidFill>
                  <a:schemeClr val="bg1"/>
                </a:solidFill>
                <a:latin typeface="Calibri"/>
                <a:cs typeface="Calibri"/>
              </a:defRPr>
            </a:lvl1pPr>
          </a:lstStyle>
          <a:p>
            <a:pPr marL="83820">
              <a:lnSpc>
                <a:spcPts val="1150"/>
              </a:lnSpc>
            </a:pPr>
            <a:fld id="{81D60167-4931-47E6-BA6A-407CBD079E47}" type="slidenum">
              <a:rPr dirty="0"/>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600" b="0" i="0">
                <a:solidFill>
                  <a:srgbClr val="FF0000"/>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5/8/2025</a:t>
            </a:fld>
            <a:endParaRPr lang="en-US" dirty="0"/>
          </a:p>
        </p:txBody>
      </p:sp>
      <p:sp>
        <p:nvSpPr>
          <p:cNvPr id="5" name="Holder 5"/>
          <p:cNvSpPr>
            <a:spLocks noGrp="1"/>
          </p:cNvSpPr>
          <p:nvPr>
            <p:ph type="sldNum" sz="quarter" idx="7"/>
          </p:nvPr>
        </p:nvSpPr>
        <p:spPr/>
        <p:txBody>
          <a:bodyPr lIns="0" tIns="0" rIns="0" bIns="0"/>
          <a:lstStyle>
            <a:lvl1pPr>
              <a:defRPr sz="1100" b="0" i="0">
                <a:solidFill>
                  <a:schemeClr val="bg1"/>
                </a:solidFill>
                <a:latin typeface="Calibri"/>
                <a:cs typeface="Calibri"/>
              </a:defRPr>
            </a:lvl1pPr>
          </a:lstStyle>
          <a:p>
            <a:pPr marL="83820">
              <a:lnSpc>
                <a:spcPts val="1150"/>
              </a:lnSpc>
            </a:pPr>
            <a:fld id="{81D60167-4931-47E6-BA6A-407CBD079E47}" type="slidenum">
              <a:rPr dirty="0"/>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5/8/2025</a:t>
            </a:fld>
            <a:endParaRPr lang="en-US" dirty="0"/>
          </a:p>
        </p:txBody>
      </p:sp>
      <p:sp>
        <p:nvSpPr>
          <p:cNvPr id="4" name="Holder 4"/>
          <p:cNvSpPr>
            <a:spLocks noGrp="1"/>
          </p:cNvSpPr>
          <p:nvPr>
            <p:ph type="sldNum" sz="quarter" idx="7"/>
          </p:nvPr>
        </p:nvSpPr>
        <p:spPr/>
        <p:txBody>
          <a:bodyPr lIns="0" tIns="0" rIns="0" bIns="0"/>
          <a:lstStyle>
            <a:lvl1pPr>
              <a:defRPr sz="1100" b="0" i="0">
                <a:solidFill>
                  <a:schemeClr val="bg1"/>
                </a:solidFill>
                <a:latin typeface="Calibri"/>
                <a:cs typeface="Calibri"/>
              </a:defRPr>
            </a:lvl1pPr>
          </a:lstStyle>
          <a:p>
            <a:pPr marL="83820">
              <a:lnSpc>
                <a:spcPts val="1150"/>
              </a:lnSpc>
            </a:pPr>
            <a:fld id="{81D60167-4931-47E6-BA6A-407CBD079E47}" type="slidenum">
              <a:rPr dirty="0"/>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5041" y="9573526"/>
            <a:ext cx="7760334" cy="485140"/>
          </a:xfrm>
          <a:custGeom>
            <a:avLst/>
            <a:gdLst/>
            <a:ahLst/>
            <a:cxnLst/>
            <a:rect l="l" t="t" r="r" b="b"/>
            <a:pathLst>
              <a:path w="7760334" h="485140">
                <a:moveTo>
                  <a:pt x="7760055" y="0"/>
                </a:moveTo>
                <a:lnTo>
                  <a:pt x="725678" y="0"/>
                </a:lnTo>
                <a:lnTo>
                  <a:pt x="0" y="484873"/>
                </a:lnTo>
                <a:lnTo>
                  <a:pt x="725665" y="484873"/>
                </a:lnTo>
                <a:lnTo>
                  <a:pt x="7760055" y="484873"/>
                </a:lnTo>
                <a:lnTo>
                  <a:pt x="7760055" y="0"/>
                </a:lnTo>
                <a:close/>
              </a:path>
            </a:pathLst>
          </a:custGeom>
          <a:solidFill>
            <a:schemeClr val="tx2"/>
          </a:solidFill>
        </p:spPr>
        <p:txBody>
          <a:bodyPr wrap="square" lIns="0" tIns="0" rIns="0" bIns="0" rtlCol="0"/>
          <a:lstStyle/>
          <a:p>
            <a:endParaRPr dirty="0"/>
          </a:p>
        </p:txBody>
      </p:sp>
      <p:sp>
        <p:nvSpPr>
          <p:cNvPr id="2" name="Holder 2"/>
          <p:cNvSpPr>
            <a:spLocks noGrp="1"/>
          </p:cNvSpPr>
          <p:nvPr>
            <p:ph type="title"/>
          </p:nvPr>
        </p:nvSpPr>
        <p:spPr>
          <a:xfrm>
            <a:off x="1261237" y="3502278"/>
            <a:ext cx="5249925" cy="422275"/>
          </a:xfrm>
          <a:prstGeom prst="rect">
            <a:avLst/>
          </a:prstGeom>
        </p:spPr>
        <p:txBody>
          <a:bodyPr wrap="square" lIns="0" tIns="0" rIns="0" bIns="0">
            <a:spAutoFit/>
          </a:bodyPr>
          <a:lstStyle>
            <a:lvl1pPr>
              <a:defRPr sz="2600" b="0" i="0">
                <a:solidFill>
                  <a:srgbClr val="FF0000"/>
                </a:solidFill>
                <a:latin typeface="Calibri"/>
                <a:cs typeface="Calibri"/>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5/8/2025</a:t>
            </a:fld>
            <a:endParaRPr lang="en-US" dirty="0"/>
          </a:p>
        </p:txBody>
      </p:sp>
      <p:sp>
        <p:nvSpPr>
          <p:cNvPr id="6" name="Holder 6"/>
          <p:cNvSpPr>
            <a:spLocks noGrp="1"/>
          </p:cNvSpPr>
          <p:nvPr>
            <p:ph type="sldNum" sz="quarter" idx="7"/>
          </p:nvPr>
        </p:nvSpPr>
        <p:spPr>
          <a:xfrm>
            <a:off x="7197343" y="9748519"/>
            <a:ext cx="207009" cy="165734"/>
          </a:xfrm>
          <a:prstGeom prst="rect">
            <a:avLst/>
          </a:prstGeom>
        </p:spPr>
        <p:txBody>
          <a:bodyPr wrap="square" lIns="0" tIns="0" rIns="0" bIns="0">
            <a:spAutoFit/>
          </a:bodyPr>
          <a:lstStyle>
            <a:lvl1pPr>
              <a:defRPr sz="1100" b="0" i="0">
                <a:solidFill>
                  <a:schemeClr val="bg1"/>
                </a:solidFill>
                <a:latin typeface="Calibri"/>
                <a:cs typeface="Calibri"/>
              </a:defRPr>
            </a:lvl1pPr>
          </a:lstStyle>
          <a:p>
            <a:pPr marL="83820">
              <a:lnSpc>
                <a:spcPts val="1150"/>
              </a:lnSpc>
            </a:pPr>
            <a:fld id="{81D60167-4931-47E6-BA6A-407CBD079E47}" type="slidenum">
              <a:rPr dirty="0"/>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24091" y="9573526"/>
            <a:ext cx="7748905" cy="485140"/>
          </a:xfrm>
          <a:custGeom>
            <a:avLst/>
            <a:gdLst/>
            <a:ahLst/>
            <a:cxnLst/>
            <a:rect l="l" t="t" r="r" b="b"/>
            <a:pathLst>
              <a:path w="7748905" h="485140">
                <a:moveTo>
                  <a:pt x="7748308" y="0"/>
                </a:moveTo>
                <a:lnTo>
                  <a:pt x="725678" y="0"/>
                </a:lnTo>
                <a:lnTo>
                  <a:pt x="716140" y="0"/>
                </a:lnTo>
                <a:lnTo>
                  <a:pt x="716140" y="6375"/>
                </a:lnTo>
                <a:lnTo>
                  <a:pt x="0" y="484873"/>
                </a:lnTo>
                <a:lnTo>
                  <a:pt x="716140" y="484873"/>
                </a:lnTo>
                <a:lnTo>
                  <a:pt x="725678" y="484873"/>
                </a:lnTo>
                <a:lnTo>
                  <a:pt x="7748308" y="484873"/>
                </a:lnTo>
                <a:lnTo>
                  <a:pt x="7748308" y="0"/>
                </a:lnTo>
                <a:close/>
              </a:path>
            </a:pathLst>
          </a:custGeom>
          <a:solidFill>
            <a:schemeClr val="tx2"/>
          </a:solidFill>
        </p:spPr>
        <p:txBody>
          <a:bodyPr wrap="square" lIns="0" tIns="0" rIns="0" bIns="0" rtlCol="0"/>
          <a:lstStyle/>
          <a:p>
            <a:endParaRPr dirty="0"/>
          </a:p>
        </p:txBody>
      </p:sp>
      <p:sp>
        <p:nvSpPr>
          <p:cNvPr id="5" name="object 5"/>
          <p:cNvSpPr txBox="1">
            <a:spLocks noGrp="1"/>
          </p:cNvSpPr>
          <p:nvPr>
            <p:ph type="sldNum" sz="quarter" idx="12"/>
          </p:nvPr>
        </p:nvSpPr>
        <p:spPr>
          <a:xfrm>
            <a:off x="5489258" y="9322647"/>
            <a:ext cx="1748790" cy="535517"/>
          </a:xfrm>
          <a:prstGeom prst="rect">
            <a:avLst/>
          </a:prstGeom>
        </p:spPr>
        <p:txBody>
          <a:bodyPr vert="horz" wrap="square" lIns="91440" tIns="45720" rIns="91440" bIns="45720" rtlCol="0" anchor="ctr">
            <a:spAutoFit/>
          </a:bodyPr>
          <a:lstStyle>
            <a:defPPr>
              <a:defRPr lang="en-US"/>
            </a:defPPr>
            <a:lvl1pPr marL="0" algn="r" defTabSz="914400" rtl="0" eaLnBrk="1" latinLnBrk="0" hangingPunct="1">
              <a:defRPr sz="765"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3820">
              <a:lnSpc>
                <a:spcPts val="1150"/>
              </a:lnSpc>
            </a:pPr>
            <a:fld id="{81D60167-4931-47E6-BA6A-407CBD079E47}" type="slidenum">
              <a:rPr lang="en-US" smtClean="0"/>
              <a:pPr marL="83820">
                <a:lnSpc>
                  <a:spcPts val="1150"/>
                </a:lnSpc>
              </a:pPr>
              <a:t>1</a:t>
            </a:fld>
            <a:endParaRPr spc="-25" dirty="0"/>
          </a:p>
        </p:txBody>
      </p:sp>
      <p:pic>
        <p:nvPicPr>
          <p:cNvPr id="6" name="Picture 5">
            <a:extLst>
              <a:ext uri="{FF2B5EF4-FFF2-40B4-BE49-F238E27FC236}">
                <a16:creationId xmlns:a16="http://schemas.microsoft.com/office/drawing/2014/main" id="{EDA7970A-6E00-DCF8-DC1E-A8A302EA360E}"/>
              </a:ext>
            </a:extLst>
          </p:cNvPr>
          <p:cNvPicPr>
            <a:picLocks noChangeAspect="1"/>
          </p:cNvPicPr>
          <p:nvPr/>
        </p:nvPicPr>
        <p:blipFill>
          <a:blip r:embed="rId2"/>
          <a:stretch>
            <a:fillRect/>
          </a:stretch>
        </p:blipFill>
        <p:spPr>
          <a:xfrm>
            <a:off x="496213" y="304800"/>
            <a:ext cx="1358862" cy="753744"/>
          </a:xfrm>
          <a:prstGeom prst="rect">
            <a:avLst/>
          </a:prstGeom>
        </p:spPr>
      </p:pic>
      <p:sp>
        <p:nvSpPr>
          <p:cNvPr id="9" name="TextBox 8">
            <a:extLst>
              <a:ext uri="{FF2B5EF4-FFF2-40B4-BE49-F238E27FC236}">
                <a16:creationId xmlns:a16="http://schemas.microsoft.com/office/drawing/2014/main" id="{4A3A02BA-2C8F-AB25-DDAF-181DF107F9EA}"/>
              </a:ext>
            </a:extLst>
          </p:cNvPr>
          <p:cNvSpPr txBox="1"/>
          <p:nvPr/>
        </p:nvSpPr>
        <p:spPr>
          <a:xfrm>
            <a:off x="685800" y="2133736"/>
            <a:ext cx="6096000" cy="5262979"/>
          </a:xfrm>
          <a:prstGeom prst="rect">
            <a:avLst/>
          </a:prstGeom>
          <a:noFill/>
        </p:spPr>
        <p:txBody>
          <a:bodyPr wrap="square">
            <a:spAutoFit/>
          </a:bodyPr>
          <a:lstStyle/>
          <a:p>
            <a:r>
              <a:rPr lang="en-US" sz="1200" dirty="0"/>
              <a:t>If you are declining enrollment for yourself or your dependents (including your spouse) because of other health insurance or group health plan coverage, you may be able to enroll yourself and your dependents in this plan if you or your dependents lose eligibility for that other coverage (or if the employer stops contributing towards your or your dependents' other coverage). However, you must request enrollment within 30 days after your or your dependents' other coverage ends (or after the employer stops contributing toward the other coverage).</a:t>
            </a:r>
          </a:p>
          <a:p>
            <a:endParaRPr lang="en-US" sz="1200" dirty="0"/>
          </a:p>
          <a:p>
            <a:r>
              <a:rPr lang="en-US" sz="1200" dirty="0"/>
              <a:t>If you have a new dependent as a result of marriage, birth, adoption, or placement for adoption, you may be able to enroll yourself and your dependents. However, you must request enrollment within 30 days after the marriage, birth, adoption, or placement for adoption.</a:t>
            </a:r>
          </a:p>
          <a:p>
            <a:endParaRPr lang="en-US" sz="1200" dirty="0"/>
          </a:p>
          <a:p>
            <a:r>
              <a:rPr lang="en-US" sz="1200" dirty="0"/>
              <a:t>If you decline enrollment for yourself or for an eligible dependent (including your spouse) while Medicaid coverage or coverage under a state children's health insurance program is in effect, you may be able to enroll yourself and your dependents in this plan if you or your dependents lose eligibility for that other coverage. However, you must request enrollment within 60 days after your or your dependents' coverage ends under Medicaid or a state children's health insurance program.</a:t>
            </a:r>
          </a:p>
          <a:p>
            <a:endParaRPr lang="en-US" sz="1200" dirty="0"/>
          </a:p>
          <a:p>
            <a:r>
              <a:rPr lang="en-US" sz="1200" dirty="0"/>
              <a:t>If you or your dependents (including your spouse) become eligible for a state premium assistance subsidy from Medicaid or through a state children's health insurance program with respect to coverage under this plan, you may be able to enroll yourself and your dependents in this plan. However, you must request enrollment within 60 days after your or your dependents' determination of eligibility for such assistance.</a:t>
            </a:r>
          </a:p>
          <a:p>
            <a:endParaRPr lang="en-US" sz="1200" dirty="0"/>
          </a:p>
          <a:p>
            <a:r>
              <a:rPr lang="en-US" sz="1200" dirty="0"/>
              <a:t>To request special enrollment or obtain more information, contact Human Resources at</a:t>
            </a:r>
            <a:r>
              <a:rPr lang="en-US" sz="1200" b="1" dirty="0"/>
              <a:t> 617-376-7470 </a:t>
            </a:r>
            <a:r>
              <a:rPr lang="en-US" sz="1200" dirty="0"/>
              <a:t>or email </a:t>
            </a:r>
            <a:r>
              <a:rPr lang="en-US" sz="1200" b="1" dirty="0"/>
              <a:t>humanresources@shields.com. </a:t>
            </a:r>
          </a:p>
        </p:txBody>
      </p:sp>
      <p:sp>
        <p:nvSpPr>
          <p:cNvPr id="10" name="Rectangle 3">
            <a:extLst>
              <a:ext uri="{FF2B5EF4-FFF2-40B4-BE49-F238E27FC236}">
                <a16:creationId xmlns:a16="http://schemas.microsoft.com/office/drawing/2014/main" id="{7452A5A0-9E36-6F6A-3859-C6AB674399E8}"/>
              </a:ext>
            </a:extLst>
          </p:cNvPr>
          <p:cNvSpPr>
            <a:spLocks noChangeArrowheads="1"/>
          </p:cNvSpPr>
          <p:nvPr/>
        </p:nvSpPr>
        <p:spPr bwMode="auto">
          <a:xfrm>
            <a:off x="762000" y="1713732"/>
            <a:ext cx="4940574"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accent1"/>
                </a:solidFill>
                <a:effectLst/>
                <a:latin typeface="Cambria" panose="02040503050406030204" pitchFamily="18" charset="0"/>
                <a:ea typeface="Cambria" panose="02040503050406030204" pitchFamily="18" charset="0"/>
                <a:cs typeface="Arial" panose="020B0604020202020204" pitchFamily="34" charset="0"/>
              </a:rPr>
              <a:t>HIPAA Notice of Special Enrollment Rights</a:t>
            </a:r>
            <a:r>
              <a:rPr kumimoji="0" lang="en-US" altLang="en-US" sz="1400" b="0" i="0" u="none" strike="noStrike" cap="none" normalizeH="0" baseline="0" dirty="0">
                <a:ln>
                  <a:noFill/>
                </a:ln>
                <a:solidFill>
                  <a:schemeClr val="accent1"/>
                </a:solidFill>
                <a:effectLst/>
                <a:latin typeface="Cambria" panose="02040503050406030204" pitchFamily="18" charset="0"/>
                <a:ea typeface="Cambria" panose="02040503050406030204" pitchFamily="18" charset="0"/>
              </a:rPr>
              <a:t>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ed4abaf-08b3-4d4a-8278-b5c51825fc04" xsi:nil="true"/>
    <lcf76f155ced4ddcb4097134ff3c332f xmlns="ece92a6c-3d08-4e66-bcd7-d28b45e00b42">
      <Terms xmlns="http://schemas.microsoft.com/office/infopath/2007/PartnerControls"/>
    </lcf76f155ced4ddcb4097134ff3c332f>
    <_Flow_SignoffStatus xmlns="ece92a6c-3d08-4e66-bcd7-d28b45e00b4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BFE1B7E2F598A4299CBDD4F0E167F8B" ma:contentTypeVersion="19" ma:contentTypeDescription="Create a new document." ma:contentTypeScope="" ma:versionID="e980e75bd6e603c474390885ca691edb">
  <xsd:schema xmlns:xsd="http://www.w3.org/2001/XMLSchema" xmlns:xs="http://www.w3.org/2001/XMLSchema" xmlns:p="http://schemas.microsoft.com/office/2006/metadata/properties" xmlns:ns2="3ed4abaf-08b3-4d4a-8278-b5c51825fc04" xmlns:ns3="ece92a6c-3d08-4e66-bcd7-d28b45e00b42" targetNamespace="http://schemas.microsoft.com/office/2006/metadata/properties" ma:root="true" ma:fieldsID="b161b02f0759f8cfeaeb6e15f8bda7c3" ns2:_="" ns3:_="">
    <xsd:import namespace="3ed4abaf-08b3-4d4a-8278-b5c51825fc04"/>
    <xsd:import namespace="ece92a6c-3d08-4e66-bcd7-d28b45e00b4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MediaServiceDateTaken" minOccurs="0"/>
                <xsd:element ref="ns3:MediaLengthInSeconds" minOccurs="0"/>
                <xsd:element ref="ns3:MediaServiceLocation" minOccurs="0"/>
                <xsd:element ref="ns3:MediaServiceGenerationTime" minOccurs="0"/>
                <xsd:element ref="ns3:MediaServiceEventHashCode" minOccurs="0"/>
                <xsd:element ref="ns3:lcf76f155ced4ddcb4097134ff3c332f" minOccurs="0"/>
                <xsd:element ref="ns2:TaxCatchAll" minOccurs="0"/>
                <xsd:element ref="ns3:MediaServiceOCR" minOccurs="0"/>
                <xsd:element ref="ns3:MediaServiceObjectDetectorVersions" minOccurs="0"/>
                <xsd:element ref="ns3:_Flow_SignoffStatu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ed4abaf-08b3-4d4a-8278-b5c51825fc0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459e6d13-7170-4f7b-a94d-cc7d1366cabc}" ma:internalName="TaxCatchAll" ma:showField="CatchAllData" ma:web="3ed4abaf-08b3-4d4a-8278-b5c51825fc0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ce92a6c-3d08-4e66-bcd7-d28b45e00b42"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DateTaken" ma:index="13" nillable="true" ma:displayName="MediaServiceDateTaken" ma:descriptio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Location" ma:index="15" nillable="true" ma:displayName="Location" ma:description="" ma:indexed="true"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16fa849-9aee-4305-8228-d5ef1c313dd4"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_Flow_SignoffStatus" ma:index="23" nillable="true" ma:displayName="Sign-off status" ma:internalName="Sign_x002d_off_x0020_status">
      <xsd:simpleType>
        <xsd:restriction base="dms:Text"/>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09E9C72-7B0A-4860-AD1B-2B3E3219530E}">
  <ds:schemaRefs>
    <ds:schemaRef ds:uri="http://www.w3.org/XML/1998/namespace"/>
    <ds:schemaRef ds:uri="http://schemas.microsoft.com/office/2006/documentManagement/types"/>
    <ds:schemaRef ds:uri="3ed4abaf-08b3-4d4a-8278-b5c51825fc04"/>
    <ds:schemaRef ds:uri="http://schemas.microsoft.com/office/infopath/2007/PartnerControls"/>
    <ds:schemaRef ds:uri="http://schemas.microsoft.com/office/2006/metadata/properties"/>
    <ds:schemaRef ds:uri="http://schemas.openxmlformats.org/package/2006/metadata/core-properties"/>
    <ds:schemaRef ds:uri="http://purl.org/dc/dcmitype/"/>
    <ds:schemaRef ds:uri="ece92a6c-3d08-4e66-bcd7-d28b45e00b42"/>
    <ds:schemaRef ds:uri="http://purl.org/dc/terms/"/>
    <ds:schemaRef ds:uri="http://purl.org/dc/elements/1.1/"/>
  </ds:schemaRefs>
</ds:datastoreItem>
</file>

<file path=customXml/itemProps2.xml><?xml version="1.0" encoding="utf-8"?>
<ds:datastoreItem xmlns:ds="http://schemas.openxmlformats.org/officeDocument/2006/customXml" ds:itemID="{3C2C686A-6DD7-410E-8491-B2BC9C5AA9C6}">
  <ds:schemaRefs>
    <ds:schemaRef ds:uri="http://schemas.microsoft.com/sharepoint/v3/contenttype/forms"/>
  </ds:schemaRefs>
</ds:datastoreItem>
</file>

<file path=customXml/itemProps3.xml><?xml version="1.0" encoding="utf-8"?>
<ds:datastoreItem xmlns:ds="http://schemas.openxmlformats.org/officeDocument/2006/customXml" ds:itemID="{395B12E5-C671-4861-993D-4BF4AE40E6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ed4abaf-08b3-4d4a-8278-b5c51825fc04"/>
    <ds:schemaRef ds:uri="ece92a6c-3d08-4e66-bcd7-d28b45e00b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254</TotalTime>
  <Words>335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Calibri</vt:lpstr>
      <vt:lpstr>Cambria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Lund, Jake</dc:creator>
  <cp:lastModifiedBy>Holloway, Erin</cp:lastModifiedBy>
  <cp:revision>8</cp:revision>
  <cp:lastPrinted>2022-10-26T16:20:50Z</cp:lastPrinted>
  <dcterms:created xsi:type="dcterms:W3CDTF">2022-10-24T17:44:43Z</dcterms:created>
  <dcterms:modified xsi:type="dcterms:W3CDTF">2025-05-08T12:07:55Z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2022-10-24T00:00:00Z</vt:filetime>
  </property>
  <property fmtid="{D5CDD505-2E9C-101B-9397-08002B2CF9AE}" pid="3" name="Creator">
    <vt:lpwstr>Microsoft® Publisher for Microsoft 365</vt:lpwstr>
  </property>
  <property fmtid="{D5CDD505-2E9C-101B-9397-08002B2CF9AE}" pid="4" name="LastSaved">
    <vt:filetime>2022-10-24T00:00:00Z</vt:filetime>
  </property>
  <property fmtid="{D5CDD505-2E9C-101B-9397-08002B2CF9AE}" pid="5" name="Producer">
    <vt:lpwstr>Microsoft® Publisher for Microsoft 365</vt:lpwstr>
  </property>
  <property fmtid="{D5CDD505-2E9C-101B-9397-08002B2CF9AE}" pid="6" name="ContentTypeId">
    <vt:lpwstr>0x010100DBFE1B7E2F598A4299CBDD4F0E167F8B</vt:lpwstr>
  </property>
  <property fmtid="{D5CDD505-2E9C-101B-9397-08002B2CF9AE}" pid="7" name="Order">
    <vt:r8>31907400</vt:r8>
  </property>
  <property fmtid="{D5CDD505-2E9C-101B-9397-08002B2CF9AE}" pid="8" name="MediaServiceImageTags">
    <vt:lpwstr/>
  </property>
</Properties>
</file>