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0"/>
  </p:notesMasterIdLst>
  <p:sldIdLst>
    <p:sldId id="264" r:id="rId5"/>
    <p:sldId id="267" r:id="rId6"/>
    <p:sldId id="275" r:id="rId7"/>
    <p:sldId id="276" r:id="rId8"/>
    <p:sldId id="277" r:id="rId9"/>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37" autoAdjust="0"/>
    <p:restoredTop sz="94632" autoAdjust="0"/>
  </p:normalViewPr>
  <p:slideViewPr>
    <p:cSldViewPr>
      <p:cViewPr varScale="1">
        <p:scale>
          <a:sx n="88" d="100"/>
          <a:sy n="88" d="100"/>
        </p:scale>
        <p:origin x="1932" y="7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4" d="100"/>
          <a:sy n="74" d="100"/>
        </p:scale>
        <p:origin x="390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oway, Erin" userId="232c0fbb-cb18-435e-942f-81b9d881a809" providerId="ADAL" clId="{1B611618-8E8F-4BAE-A767-D8D030132053}"/>
    <pc:docChg chg="undo custSel addSld delSld modSld">
      <pc:chgData name="Holloway, Erin" userId="232c0fbb-cb18-435e-942f-81b9d881a809" providerId="ADAL" clId="{1B611618-8E8F-4BAE-A767-D8D030132053}" dt="2023-08-23T20:43:01.321" v="42" actId="20577"/>
      <pc:docMkLst>
        <pc:docMk/>
      </pc:docMkLst>
      <pc:sldChg chg="modSp mod">
        <pc:chgData name="Holloway, Erin" userId="232c0fbb-cb18-435e-942f-81b9d881a809" providerId="ADAL" clId="{1B611618-8E8F-4BAE-A767-D8D030132053}" dt="2023-08-23T20:41:14.866" v="28" actId="207"/>
        <pc:sldMkLst>
          <pc:docMk/>
          <pc:sldMk cId="0" sldId="264"/>
        </pc:sldMkLst>
      </pc:sldChg>
      <pc:sldChg chg="del">
        <pc:chgData name="Holloway, Erin" userId="232c0fbb-cb18-435e-942f-81b9d881a809" providerId="ADAL" clId="{1B611618-8E8F-4BAE-A767-D8D030132053}" dt="2023-08-23T20:39:35.198" v="1" actId="2696"/>
        <pc:sldMkLst>
          <pc:docMk/>
          <pc:sldMk cId="0" sldId="268"/>
        </pc:sldMkLst>
      </pc:sldChg>
      <pc:sldChg chg="del">
        <pc:chgData name="Holloway, Erin" userId="232c0fbb-cb18-435e-942f-81b9d881a809" providerId="ADAL" clId="{1B611618-8E8F-4BAE-A767-D8D030132053}" dt="2023-08-23T20:39:36.186" v="2" actId="2696"/>
        <pc:sldMkLst>
          <pc:docMk/>
          <pc:sldMk cId="0" sldId="269"/>
        </pc:sldMkLst>
      </pc:sldChg>
      <pc:sldChg chg="del">
        <pc:chgData name="Holloway, Erin" userId="232c0fbb-cb18-435e-942f-81b9d881a809" providerId="ADAL" clId="{1B611618-8E8F-4BAE-A767-D8D030132053}" dt="2023-08-23T20:39:34.427" v="0" actId="2696"/>
        <pc:sldMkLst>
          <pc:docMk/>
          <pc:sldMk cId="672461002" sldId="270"/>
        </pc:sldMkLst>
      </pc:sldChg>
      <pc:sldChg chg="del">
        <pc:chgData name="Holloway, Erin" userId="232c0fbb-cb18-435e-942f-81b9d881a809" providerId="ADAL" clId="{1B611618-8E8F-4BAE-A767-D8D030132053}" dt="2023-08-23T20:39:38.326" v="3" actId="2696"/>
        <pc:sldMkLst>
          <pc:docMk/>
          <pc:sldMk cId="2911591190" sldId="271"/>
        </pc:sldMkLst>
      </pc:sldChg>
      <pc:sldChg chg="addSp delSp modSp add del mod">
        <pc:chgData name="Holloway, Erin" userId="232c0fbb-cb18-435e-942f-81b9d881a809" providerId="ADAL" clId="{1B611618-8E8F-4BAE-A767-D8D030132053}" dt="2023-08-23T20:41:08.242" v="27" actId="207"/>
        <pc:sldMkLst>
          <pc:docMk/>
          <pc:sldMk cId="3263099808" sldId="272"/>
        </pc:sldMkLst>
      </pc:sldChg>
      <pc:sldChg chg="modSp mod">
        <pc:chgData name="Holloway, Erin" userId="232c0fbb-cb18-435e-942f-81b9d881a809" providerId="ADAL" clId="{1B611618-8E8F-4BAE-A767-D8D030132053}" dt="2023-08-23T20:43:01.321" v="42" actId="20577"/>
        <pc:sldMkLst>
          <pc:docMk/>
          <pc:sldMk cId="0" sldId="278"/>
        </pc:sldMkLst>
      </pc:sldChg>
      <pc:sldChg chg="modSp mod">
        <pc:chgData name="Holloway, Erin" userId="232c0fbb-cb18-435e-942f-81b9d881a809" providerId="ADAL" clId="{1B611618-8E8F-4BAE-A767-D8D030132053}" dt="2023-08-23T20:42:47.854" v="36" actId="403"/>
        <pc:sldMkLst>
          <pc:docMk/>
          <pc:sldMk cId="0" sldId="279"/>
        </pc:sldMkLst>
      </pc:sldChg>
    </pc:docChg>
  </pc:docChgLst>
  <pc:docChgLst>
    <pc:chgData name="Holloway, Erin" userId="232c0fbb-cb18-435e-942f-81b9d881a809" providerId="ADAL" clId="{793B05C4-5D2B-423F-9323-02C2ECEB55B6}"/>
    <pc:docChg chg="delSld modSld sldOrd">
      <pc:chgData name="Holloway, Erin" userId="232c0fbb-cb18-435e-942f-81b9d881a809" providerId="ADAL" clId="{793B05C4-5D2B-423F-9323-02C2ECEB55B6}" dt="2023-08-23T20:49:36.847" v="4" actId="2696"/>
      <pc:docMkLst>
        <pc:docMk/>
      </pc:docMkLst>
      <pc:sldChg chg="del">
        <pc:chgData name="Holloway, Erin" userId="232c0fbb-cb18-435e-942f-81b9d881a809" providerId="ADAL" clId="{793B05C4-5D2B-423F-9323-02C2ECEB55B6}" dt="2023-08-23T20:47:49.675" v="0" actId="2696"/>
        <pc:sldMkLst>
          <pc:docMk/>
          <pc:sldMk cId="3263099808" sldId="272"/>
        </pc:sldMkLst>
      </pc:sldChg>
      <pc:sldChg chg="del">
        <pc:chgData name="Holloway, Erin" userId="232c0fbb-cb18-435e-942f-81b9d881a809" providerId="ADAL" clId="{793B05C4-5D2B-423F-9323-02C2ECEB55B6}" dt="2023-08-23T20:49:36.847" v="4" actId="2696"/>
        <pc:sldMkLst>
          <pc:docMk/>
          <pc:sldMk cId="345253204" sldId="273"/>
        </pc:sldMkLst>
      </pc:sldChg>
      <pc:sldChg chg="del ord">
        <pc:chgData name="Holloway, Erin" userId="232c0fbb-cb18-435e-942f-81b9d881a809" providerId="ADAL" clId="{793B05C4-5D2B-423F-9323-02C2ECEB55B6}" dt="2023-08-23T20:49:32.954" v="3" actId="2696"/>
        <pc:sldMkLst>
          <pc:docMk/>
          <pc:sldMk cId="1979469962" sldId="274"/>
        </pc:sldMkLst>
      </pc:sldChg>
    </pc:docChg>
  </pc:docChgLst>
  <pc:docChgLst>
    <pc:chgData name="Holloway, Erin" userId="232c0fbb-cb18-435e-942f-81b9d881a809" providerId="ADAL" clId="{5EE42C00-878C-4547-B37F-2F45D6549A0B}"/>
    <pc:docChg chg="modSld">
      <pc:chgData name="Holloway, Erin" userId="232c0fbb-cb18-435e-942f-81b9d881a809" providerId="ADAL" clId="{5EE42C00-878C-4547-B37F-2F45D6549A0B}" dt="2025-05-08T12:06:51.011" v="0" actId="13926"/>
      <pc:docMkLst>
        <pc:docMk/>
      </pc:docMkLst>
      <pc:sldChg chg="modSp mod">
        <pc:chgData name="Holloway, Erin" userId="232c0fbb-cb18-435e-942f-81b9d881a809" providerId="ADAL" clId="{5EE42C00-878C-4547-B37F-2F45D6549A0B}" dt="2025-05-08T12:06:51.011" v="0" actId="13926"/>
        <pc:sldMkLst>
          <pc:docMk/>
          <pc:sldMk cId="0" sldId="277"/>
        </pc:sldMkLst>
        <pc:graphicFrameChg chg="modGraphic">
          <ac:chgData name="Holloway, Erin" userId="232c0fbb-cb18-435e-942f-81b9d881a809" providerId="ADAL" clId="{5EE42C00-878C-4547-B37F-2F45D6549A0B}" dt="2025-05-08T12:06:51.011" v="0" actId="13926"/>
          <ac:graphicFrameMkLst>
            <pc:docMk/>
            <pc:sldMk cId="0" sldId="277"/>
            <ac:graphicFrameMk id="2" creationId="{D8E7A8B2-D9A8-EB54-1FF2-DFB096FD7FDE}"/>
          </ac:graphicFrameMkLst>
        </pc:graphicFrameChg>
      </pc:sldChg>
    </pc:docChg>
  </pc:docChgLst>
  <pc:docChgLst>
    <pc:chgData name="Holloway, Erin" userId="232c0fbb-cb18-435e-942f-81b9d881a809" providerId="ADAL" clId="{0EBB10EF-FB0E-4469-B53E-E5F934DC2018}"/>
    <pc:docChg chg="undo custSel modSld addMainMaster delMainMaster modMainMaster">
      <pc:chgData name="Holloway, Erin" userId="232c0fbb-cb18-435e-942f-81b9d881a809" providerId="ADAL" clId="{0EBB10EF-FB0E-4469-B53E-E5F934DC2018}" dt="2023-08-24T14:30:17.757" v="3" actId="113"/>
      <pc:docMkLst>
        <pc:docMk/>
      </pc:docMkLst>
      <pc:sldChg chg="modSp mod">
        <pc:chgData name="Holloway, Erin" userId="232c0fbb-cb18-435e-942f-81b9d881a809" providerId="ADAL" clId="{0EBB10EF-FB0E-4469-B53E-E5F934DC2018}" dt="2023-08-24T14:30:17.757" v="3" actId="113"/>
        <pc:sldMkLst>
          <pc:docMk/>
          <pc:sldMk cId="0" sldId="277"/>
        </pc:sldMkLst>
      </pc:sldChg>
      <pc:sldMasterChg chg="new del mod addSldLayout delSldLayout">
        <pc:chgData name="Holloway, Erin" userId="232c0fbb-cb18-435e-942f-81b9d881a809" providerId="ADAL" clId="{0EBB10EF-FB0E-4469-B53E-E5F934DC2018}" dt="2023-08-24T14:29:36.418" v="1" actId="6938"/>
        <pc:sldMasterMkLst>
          <pc:docMk/>
          <pc:sldMasterMk cId="1970182276" sldId="2147483666"/>
        </pc:sldMasterMkLst>
        <pc:sldLayoutChg chg="new del replId">
          <pc:chgData name="Holloway, Erin" userId="232c0fbb-cb18-435e-942f-81b9d881a809" providerId="ADAL" clId="{0EBB10EF-FB0E-4469-B53E-E5F934DC2018}" dt="2023-08-24T14:29:36.418" v="1" actId="6938"/>
          <pc:sldLayoutMkLst>
            <pc:docMk/>
            <pc:sldMasterMk cId="1970182276" sldId="2147483666"/>
            <pc:sldLayoutMk cId="2236792894" sldId="2147483667"/>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361841140" sldId="2147483668"/>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1311837653" sldId="2147483669"/>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2373711475" sldId="2147483670"/>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2028384647" sldId="2147483671"/>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4294960327" sldId="2147483672"/>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3951269865" sldId="2147483673"/>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567191805" sldId="2147483674"/>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783353171" sldId="2147483675"/>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651723129" sldId="2147483676"/>
          </pc:sldLayoutMkLst>
        </pc:sldLayoutChg>
        <pc:sldLayoutChg chg="new del replId">
          <pc:chgData name="Holloway, Erin" userId="232c0fbb-cb18-435e-942f-81b9d881a809" providerId="ADAL" clId="{0EBB10EF-FB0E-4469-B53E-E5F934DC2018}" dt="2023-08-24T14:29:36.418" v="1" actId="6938"/>
          <pc:sldLayoutMkLst>
            <pc:docMk/>
            <pc:sldMasterMk cId="1970182276" sldId="2147483666"/>
            <pc:sldLayoutMk cId="536433873" sldId="2147483677"/>
          </pc:sldLayoutMkLst>
        </pc:sldLayoutChg>
      </pc:sldMasterChg>
    </pc:docChg>
  </pc:docChgLst>
  <pc:docChgLst>
    <pc:chgData name="Holloway, Erin" userId="232c0fbb-cb18-435e-942f-81b9d881a809" providerId="ADAL" clId="{50015E6A-99C6-4A1C-BB95-F17DCE8832AA}"/>
    <pc:docChg chg="delSld">
      <pc:chgData name="Holloway, Erin" userId="232c0fbb-cb18-435e-942f-81b9d881a809" providerId="ADAL" clId="{50015E6A-99C6-4A1C-BB95-F17DCE8832AA}" dt="2023-08-24T14:28:15.713" v="1" actId="2696"/>
      <pc:docMkLst>
        <pc:docMk/>
      </pc:docMkLst>
      <pc:sldChg chg="del">
        <pc:chgData name="Holloway, Erin" userId="232c0fbb-cb18-435e-942f-81b9d881a809" providerId="ADAL" clId="{50015E6A-99C6-4A1C-BB95-F17DCE8832AA}" dt="2023-08-24T14:28:14.510" v="0" actId="2696"/>
        <pc:sldMkLst>
          <pc:docMk/>
          <pc:sldMk cId="0" sldId="278"/>
        </pc:sldMkLst>
      </pc:sldChg>
      <pc:sldChg chg="del">
        <pc:chgData name="Holloway, Erin" userId="232c0fbb-cb18-435e-942f-81b9d881a809" providerId="ADAL" clId="{50015E6A-99C6-4A1C-BB95-F17DCE8832AA}" dt="2023-08-24T14:28:15.713" v="1" actId="2696"/>
        <pc:sldMkLst>
          <pc:docMk/>
          <pc:sldMk cId="0" sldId="279"/>
        </pc:sldMkLst>
      </pc:sldChg>
    </pc:docChg>
  </pc:docChgLst>
  <pc:docChgLst>
    <pc:chgData name="Holloway, Erin" userId="232c0fbb-cb18-435e-942f-81b9d881a809" providerId="ADAL" clId="{D0060FCF-4928-483F-A58C-4B85A55D5FF5}"/>
    <pc:docChg chg="undo custSel addSld delSld modSld sldOrd">
      <pc:chgData name="Holloway, Erin" userId="232c0fbb-cb18-435e-942f-81b9d881a809" providerId="ADAL" clId="{D0060FCF-4928-483F-A58C-4B85A55D5FF5}" dt="2023-08-23T20:01:11.267" v="683" actId="20577"/>
      <pc:docMkLst>
        <pc:docMk/>
      </pc:docMkLst>
      <pc:sldChg chg="addSp delSp modSp del mod">
        <pc:chgData name="Holloway, Erin" userId="232c0fbb-cb18-435e-942f-81b9d881a809" providerId="ADAL" clId="{D0060FCF-4928-483F-A58C-4B85A55D5FF5}" dt="2023-08-23T19:43:57.429" v="31" actId="2696"/>
        <pc:sldMkLst>
          <pc:docMk/>
          <pc:sldMk cId="0" sldId="258"/>
        </pc:sldMkLst>
      </pc:sldChg>
      <pc:sldChg chg="addSp delSp modSp del mod">
        <pc:chgData name="Holloway, Erin" userId="232c0fbb-cb18-435e-942f-81b9d881a809" providerId="ADAL" clId="{D0060FCF-4928-483F-A58C-4B85A55D5FF5}" dt="2023-08-23T19:43:58.115" v="32" actId="2696"/>
        <pc:sldMkLst>
          <pc:docMk/>
          <pc:sldMk cId="0" sldId="259"/>
        </pc:sldMkLst>
      </pc:sldChg>
      <pc:sldChg chg="addSp delSp modSp del mod">
        <pc:chgData name="Holloway, Erin" userId="232c0fbb-cb18-435e-942f-81b9d881a809" providerId="ADAL" clId="{D0060FCF-4928-483F-A58C-4B85A55D5FF5}" dt="2023-08-23T19:43:59.652" v="33" actId="2696"/>
        <pc:sldMkLst>
          <pc:docMk/>
          <pc:sldMk cId="0" sldId="260"/>
        </pc:sldMkLst>
      </pc:sldChg>
      <pc:sldChg chg="addSp delSp modSp del mod">
        <pc:chgData name="Holloway, Erin" userId="232c0fbb-cb18-435e-942f-81b9d881a809" providerId="ADAL" clId="{D0060FCF-4928-483F-A58C-4B85A55D5FF5}" dt="2023-08-23T19:44:02.357" v="34" actId="2696"/>
        <pc:sldMkLst>
          <pc:docMk/>
          <pc:sldMk cId="0" sldId="261"/>
        </pc:sldMkLst>
      </pc:sldChg>
      <pc:sldChg chg="addSp delSp modSp del mod">
        <pc:chgData name="Holloway, Erin" userId="232c0fbb-cb18-435e-942f-81b9d881a809" providerId="ADAL" clId="{D0060FCF-4928-483F-A58C-4B85A55D5FF5}" dt="2023-08-23T19:44:06.462" v="35" actId="2696"/>
        <pc:sldMkLst>
          <pc:docMk/>
          <pc:sldMk cId="0" sldId="262"/>
        </pc:sldMkLst>
      </pc:sldChg>
      <pc:sldChg chg="modSp add mod ord">
        <pc:chgData name="Holloway, Erin" userId="232c0fbb-cb18-435e-942f-81b9d881a809" providerId="ADAL" clId="{D0060FCF-4928-483F-A58C-4B85A55D5FF5}" dt="2023-08-23T19:59:35.632" v="574" actId="207"/>
        <pc:sldMkLst>
          <pc:docMk/>
          <pc:sldMk cId="0" sldId="264"/>
        </pc:sldMkLst>
      </pc:sldChg>
      <pc:sldChg chg="modSp add mod ord">
        <pc:chgData name="Holloway, Erin" userId="232c0fbb-cb18-435e-942f-81b9d881a809" providerId="ADAL" clId="{D0060FCF-4928-483F-A58C-4B85A55D5FF5}" dt="2023-08-23T19:59:31.304" v="573" actId="207"/>
        <pc:sldMkLst>
          <pc:docMk/>
          <pc:sldMk cId="0" sldId="267"/>
        </pc:sldMkLst>
      </pc:sldChg>
      <pc:sldChg chg="addSp delSp modSp mod">
        <pc:chgData name="Holloway, Erin" userId="232c0fbb-cb18-435e-942f-81b9d881a809" providerId="ADAL" clId="{D0060FCF-4928-483F-A58C-4B85A55D5FF5}" dt="2023-08-23T19:50:51.191" v="462" actId="1076"/>
        <pc:sldMkLst>
          <pc:docMk/>
          <pc:sldMk cId="0" sldId="268"/>
        </pc:sldMkLst>
      </pc:sldChg>
      <pc:sldChg chg="addSp delSp modSp mod">
        <pc:chgData name="Holloway, Erin" userId="232c0fbb-cb18-435e-942f-81b9d881a809" providerId="ADAL" clId="{D0060FCF-4928-483F-A58C-4B85A55D5FF5}" dt="2023-08-23T19:50:55.630" v="463" actId="1076"/>
        <pc:sldMkLst>
          <pc:docMk/>
          <pc:sldMk cId="0" sldId="269"/>
        </pc:sldMkLst>
      </pc:sldChg>
      <pc:sldChg chg="addSp delSp modSp del mod">
        <pc:chgData name="Holloway, Erin" userId="232c0fbb-cb18-435e-942f-81b9d881a809" providerId="ADAL" clId="{D0060FCF-4928-483F-A58C-4B85A55D5FF5}" dt="2023-08-23T19:34:18.957" v="26" actId="2696"/>
        <pc:sldMkLst>
          <pc:docMk/>
          <pc:sldMk cId="672461002" sldId="270"/>
        </pc:sldMkLst>
      </pc:sldChg>
      <pc:sldChg chg="modSp new mod">
        <pc:chgData name="Holloway, Erin" userId="232c0fbb-cb18-435e-942f-81b9d881a809" providerId="ADAL" clId="{D0060FCF-4928-483F-A58C-4B85A55D5FF5}" dt="2023-08-23T19:56:40.618" v="545" actId="20577"/>
        <pc:sldMkLst>
          <pc:docMk/>
          <pc:sldMk cId="2911591190" sldId="271"/>
        </pc:sldMkLst>
      </pc:sldChg>
      <pc:sldChg chg="addSp delSp modSp new">
        <pc:chgData name="Holloway, Erin" userId="232c0fbb-cb18-435e-942f-81b9d881a809" providerId="ADAL" clId="{D0060FCF-4928-483F-A58C-4B85A55D5FF5}" dt="2023-08-23T19:57:19.882" v="547"/>
        <pc:sldMkLst>
          <pc:docMk/>
          <pc:sldMk cId="3263099808" sldId="272"/>
        </pc:sldMkLst>
      </pc:sldChg>
      <pc:sldChg chg="new">
        <pc:chgData name="Holloway, Erin" userId="232c0fbb-cb18-435e-942f-81b9d881a809" providerId="ADAL" clId="{D0060FCF-4928-483F-A58C-4B85A55D5FF5}" dt="2023-08-23T19:57:40.629" v="548" actId="680"/>
        <pc:sldMkLst>
          <pc:docMk/>
          <pc:sldMk cId="345253204" sldId="273"/>
        </pc:sldMkLst>
      </pc:sldChg>
      <pc:sldChg chg="add ord">
        <pc:chgData name="Holloway, Erin" userId="232c0fbb-cb18-435e-942f-81b9d881a809" providerId="ADAL" clId="{D0060FCF-4928-483F-A58C-4B85A55D5FF5}" dt="2023-08-23T19:57:44.826" v="551"/>
        <pc:sldMkLst>
          <pc:docMk/>
          <pc:sldMk cId="1979469962" sldId="274"/>
        </pc:sldMkLst>
      </pc:sldChg>
      <pc:sldChg chg="modSp add mod ord">
        <pc:chgData name="Holloway, Erin" userId="232c0fbb-cb18-435e-942f-81b9d881a809" providerId="ADAL" clId="{D0060FCF-4928-483F-A58C-4B85A55D5FF5}" dt="2023-08-23T19:59:45.091" v="575" actId="207"/>
        <pc:sldMkLst>
          <pc:docMk/>
          <pc:sldMk cId="0" sldId="275"/>
        </pc:sldMkLst>
      </pc:sldChg>
      <pc:sldChg chg="modSp add mod ord">
        <pc:chgData name="Holloway, Erin" userId="232c0fbb-cb18-435e-942f-81b9d881a809" providerId="ADAL" clId="{D0060FCF-4928-483F-A58C-4B85A55D5FF5}" dt="2023-08-23T20:00:08" v="576" actId="207"/>
        <pc:sldMkLst>
          <pc:docMk/>
          <pc:sldMk cId="0" sldId="276"/>
        </pc:sldMkLst>
      </pc:sldChg>
      <pc:sldChg chg="modSp add mod ord">
        <pc:chgData name="Holloway, Erin" userId="232c0fbb-cb18-435e-942f-81b9d881a809" providerId="ADAL" clId="{D0060FCF-4928-483F-A58C-4B85A55D5FF5}" dt="2023-08-23T20:00:11.202" v="577" actId="207"/>
        <pc:sldMkLst>
          <pc:docMk/>
          <pc:sldMk cId="0" sldId="277"/>
        </pc:sldMkLst>
      </pc:sldChg>
      <pc:sldChg chg="modSp add mod ord">
        <pc:chgData name="Holloway, Erin" userId="232c0fbb-cb18-435e-942f-81b9d881a809" providerId="ADAL" clId="{D0060FCF-4928-483F-A58C-4B85A55D5FF5}" dt="2023-08-23T20:00:26.624" v="578" actId="207"/>
        <pc:sldMkLst>
          <pc:docMk/>
          <pc:sldMk cId="0" sldId="278"/>
        </pc:sldMkLst>
      </pc:sldChg>
      <pc:sldChg chg="modSp add mod ord">
        <pc:chgData name="Holloway, Erin" userId="232c0fbb-cb18-435e-942f-81b9d881a809" providerId="ADAL" clId="{D0060FCF-4928-483F-A58C-4B85A55D5FF5}" dt="2023-08-23T20:00:29.720" v="579" actId="207"/>
        <pc:sldMkLst>
          <pc:docMk/>
          <pc:sldMk cId="0" sldId="279"/>
        </pc:sldMkLst>
      </pc:sldChg>
    </pc:docChg>
  </pc:docChgLst>
  <pc:docChgLst>
    <pc:chgData name="Holloway, Erin" userId="232c0fbb-cb18-435e-942f-81b9d881a809" providerId="ADAL" clId="{1D8CE6E4-9655-4C02-A1E5-91DF84857180}"/>
    <pc:docChg chg="modSld">
      <pc:chgData name="Holloway, Erin" userId="232c0fbb-cb18-435e-942f-81b9d881a809" providerId="ADAL" clId="{1D8CE6E4-9655-4C02-A1E5-91DF84857180}" dt="2023-08-31T13:04:37.122" v="0" actId="13926"/>
      <pc:docMkLst>
        <pc:docMk/>
      </pc:docMkLst>
      <pc:sldChg chg="modSp mod">
        <pc:chgData name="Holloway, Erin" userId="232c0fbb-cb18-435e-942f-81b9d881a809" providerId="ADAL" clId="{1D8CE6E4-9655-4C02-A1E5-91DF84857180}" dt="2023-08-31T13:04:37.122" v="0" actId="13926"/>
        <pc:sldMkLst>
          <pc:docMk/>
          <pc:sldMk cId="0"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9006EDB2-CA69-4FF4-8FE0-679812D0CB63}" type="datetimeFigureOut">
              <a:rPr lang="en-US" smtClean="0"/>
              <a:t>5/8/2025</a:t>
            </a:fld>
            <a:endParaRPr lang="en-US"/>
          </a:p>
        </p:txBody>
      </p:sp>
      <p:sp>
        <p:nvSpPr>
          <p:cNvPr id="4" name="Slide Image Placeholder 3"/>
          <p:cNvSpPr>
            <a:spLocks noGrp="1" noRot="1" noChangeAspect="1"/>
          </p:cNvSpPr>
          <p:nvPr>
            <p:ph type="sldImg" idx="2"/>
          </p:nvPr>
        </p:nvSpPr>
        <p:spPr>
          <a:xfrm>
            <a:off x="2574925" y="1257300"/>
            <a:ext cx="2622550"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9F7D04FD-E94A-4726-B7EA-67441293A3A4}" type="slidenum">
              <a:rPr lang="en-US" smtClean="0"/>
              <a:t>‹#›</a:t>
            </a:fld>
            <a:endParaRPr lang="en-US"/>
          </a:p>
        </p:txBody>
      </p:sp>
    </p:spTree>
    <p:extLst>
      <p:ext uri="{BB962C8B-B14F-4D97-AF65-F5344CB8AC3E}">
        <p14:creationId xmlns:p14="http://schemas.microsoft.com/office/powerpoint/2010/main" val="3307314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F7D04FD-E94A-4726-B7EA-67441293A3A4}" type="slidenum">
              <a:rPr lang="en-US" smtClean="0"/>
              <a:t>4</a:t>
            </a:fld>
            <a:endParaRPr lang="en-US"/>
          </a:p>
        </p:txBody>
      </p:sp>
    </p:spTree>
    <p:extLst>
      <p:ext uri="{BB962C8B-B14F-4D97-AF65-F5344CB8AC3E}">
        <p14:creationId xmlns:p14="http://schemas.microsoft.com/office/powerpoint/2010/main" val="2627973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2600" b="0" i="0">
                <a:solidFill>
                  <a:srgbClr val="FF0000"/>
                </a:solidFill>
                <a:latin typeface="Calibri"/>
                <a:cs typeface="Calibri"/>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6" name="Holder 6"/>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0" i="0">
                <a:solidFill>
                  <a:srgbClr val="FF0000"/>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6" name="Holder 6"/>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0" i="0">
                <a:solidFill>
                  <a:srgbClr val="FF0000"/>
                </a:solidFill>
                <a:latin typeface="Calibri"/>
                <a:cs typeface="Calibri"/>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7" name="Holder 7"/>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0" i="0">
                <a:solidFill>
                  <a:srgbClr val="FF0000"/>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5" name="Holder 5"/>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5/8/2025</a:t>
            </a:fld>
            <a:endParaRPr lang="en-US"/>
          </a:p>
        </p:txBody>
      </p:sp>
      <p:sp>
        <p:nvSpPr>
          <p:cNvPr id="4" name="Holder 4"/>
          <p:cNvSpPr>
            <a:spLocks noGrp="1"/>
          </p:cNvSpPr>
          <p:nvPr>
            <p:ph type="sldNum" sz="quarter" idx="7"/>
          </p:nvPr>
        </p:nvSpPr>
        <p:spPr/>
        <p:txBody>
          <a:bodyPr lIns="0" tIns="0" rIns="0" bIns="0"/>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5041" y="9573526"/>
            <a:ext cx="7760334" cy="485140"/>
          </a:xfrm>
          <a:custGeom>
            <a:avLst/>
            <a:gdLst/>
            <a:ahLst/>
            <a:cxnLst/>
            <a:rect l="l" t="t" r="r" b="b"/>
            <a:pathLst>
              <a:path w="7760334" h="485140">
                <a:moveTo>
                  <a:pt x="7760055" y="0"/>
                </a:moveTo>
                <a:lnTo>
                  <a:pt x="725678" y="0"/>
                </a:lnTo>
                <a:lnTo>
                  <a:pt x="0" y="484873"/>
                </a:lnTo>
                <a:lnTo>
                  <a:pt x="725665" y="484873"/>
                </a:lnTo>
                <a:lnTo>
                  <a:pt x="7760055" y="484873"/>
                </a:lnTo>
                <a:lnTo>
                  <a:pt x="7760055" y="0"/>
                </a:lnTo>
                <a:close/>
              </a:path>
            </a:pathLst>
          </a:custGeom>
          <a:solidFill>
            <a:schemeClr val="tx2"/>
          </a:solidFill>
        </p:spPr>
        <p:txBody>
          <a:bodyPr wrap="square" lIns="0" tIns="0" rIns="0" bIns="0" rtlCol="0"/>
          <a:lstStyle/>
          <a:p>
            <a:endParaRPr/>
          </a:p>
        </p:txBody>
      </p:sp>
      <p:sp>
        <p:nvSpPr>
          <p:cNvPr id="2" name="Holder 2"/>
          <p:cNvSpPr>
            <a:spLocks noGrp="1"/>
          </p:cNvSpPr>
          <p:nvPr>
            <p:ph type="title"/>
          </p:nvPr>
        </p:nvSpPr>
        <p:spPr>
          <a:xfrm>
            <a:off x="1261237" y="3502278"/>
            <a:ext cx="5249925" cy="422275"/>
          </a:xfrm>
          <a:prstGeom prst="rect">
            <a:avLst/>
          </a:prstGeom>
        </p:spPr>
        <p:txBody>
          <a:bodyPr wrap="square" lIns="0" tIns="0" rIns="0" bIns="0">
            <a:spAutoFit/>
          </a:bodyPr>
          <a:lstStyle>
            <a:lvl1pPr>
              <a:defRPr sz="2600" b="0" i="0">
                <a:solidFill>
                  <a:srgbClr val="FF0000"/>
                </a:solidFill>
                <a:latin typeface="Calibri"/>
                <a:cs typeface="Calibri"/>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5/8/2025</a:t>
            </a:fld>
            <a:endParaRPr lang="en-US"/>
          </a:p>
        </p:txBody>
      </p:sp>
      <p:sp>
        <p:nvSpPr>
          <p:cNvPr id="6" name="Holder 6"/>
          <p:cNvSpPr>
            <a:spLocks noGrp="1"/>
          </p:cNvSpPr>
          <p:nvPr>
            <p:ph type="sldNum" sz="quarter" idx="7"/>
          </p:nvPr>
        </p:nvSpPr>
        <p:spPr>
          <a:xfrm>
            <a:off x="7197343" y="9748519"/>
            <a:ext cx="207009" cy="165734"/>
          </a:xfrm>
          <a:prstGeom prst="rect">
            <a:avLst/>
          </a:prstGeom>
        </p:spPr>
        <p:txBody>
          <a:bodyPr wrap="square" lIns="0" tIns="0" rIns="0" bIns="0">
            <a:spAutoFit/>
          </a:bodyPr>
          <a:lstStyle>
            <a:lvl1pPr>
              <a:defRPr sz="1100" b="0" i="0">
                <a:solidFill>
                  <a:schemeClr val="bg1"/>
                </a:solidFill>
                <a:latin typeface="Calibri"/>
                <a:cs typeface="Calibri"/>
              </a:defRPr>
            </a:lvl1pPr>
          </a:lstStyle>
          <a:p>
            <a:pPr marL="83820">
              <a:lnSpc>
                <a:spcPts val="115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hhs.gov/ocr/privacy/hipaa/complaints/"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www.hhs.gov/ocr/privacy/hipaa/understanding/consumers/index.html"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mailto:Humanresources@shields.com" TargetMode="External"/><Relationship Id="rId2" Type="http://schemas.openxmlformats.org/officeDocument/2006/relationships/hyperlink" Target="http://www.hhs.gov/ocr/privacy/hipaa/understanding/consumers/noticepp.html" TargetMode="External"/><Relationship Id="rId1" Type="http://schemas.openxmlformats.org/officeDocument/2006/relationships/slideLayout" Target="../slideLayouts/slideLayout5.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4091" y="9573526"/>
            <a:ext cx="7748905" cy="485140"/>
          </a:xfrm>
          <a:custGeom>
            <a:avLst/>
            <a:gdLst/>
            <a:ahLst/>
            <a:cxnLst/>
            <a:rect l="l" t="t" r="r" b="b"/>
            <a:pathLst>
              <a:path w="7748905" h="485140">
                <a:moveTo>
                  <a:pt x="7748308" y="0"/>
                </a:moveTo>
                <a:lnTo>
                  <a:pt x="725678" y="0"/>
                </a:lnTo>
                <a:lnTo>
                  <a:pt x="716140" y="0"/>
                </a:lnTo>
                <a:lnTo>
                  <a:pt x="716140" y="6375"/>
                </a:lnTo>
                <a:lnTo>
                  <a:pt x="0" y="484873"/>
                </a:lnTo>
                <a:lnTo>
                  <a:pt x="716140" y="484873"/>
                </a:lnTo>
                <a:lnTo>
                  <a:pt x="725678" y="484873"/>
                </a:lnTo>
                <a:lnTo>
                  <a:pt x="7748308" y="484873"/>
                </a:lnTo>
                <a:lnTo>
                  <a:pt x="7748308" y="0"/>
                </a:lnTo>
                <a:close/>
              </a:path>
            </a:pathLst>
          </a:custGeom>
          <a:solidFill>
            <a:schemeClr val="tx2"/>
          </a:solidFill>
        </p:spPr>
        <p:txBody>
          <a:bodyPr wrap="square" lIns="0" tIns="0" rIns="0" bIns="0" rtlCol="0"/>
          <a:lstStyle/>
          <a:p>
            <a:endParaRPr/>
          </a:p>
        </p:txBody>
      </p:sp>
      <p:pic>
        <p:nvPicPr>
          <p:cNvPr id="4" name="object 4"/>
          <p:cNvPicPr/>
          <p:nvPr/>
        </p:nvPicPr>
        <p:blipFill>
          <a:blip r:embed="rId2" cstate="print"/>
          <a:stretch>
            <a:fillRect/>
          </a:stretch>
        </p:blipFill>
        <p:spPr>
          <a:xfrm>
            <a:off x="860767" y="1484613"/>
            <a:ext cx="5956107" cy="8007742"/>
          </a:xfrm>
          <a:prstGeom prst="rect">
            <a:avLst/>
          </a:prstGeom>
        </p:spPr>
      </p:pic>
      <p:sp>
        <p:nvSpPr>
          <p:cNvPr id="5" name="object 5"/>
          <p:cNvSpPr txBox="1"/>
          <p:nvPr/>
        </p:nvSpPr>
        <p:spPr>
          <a:xfrm>
            <a:off x="4087748" y="1238758"/>
            <a:ext cx="2720975" cy="228268"/>
          </a:xfrm>
          <a:prstGeom prst="rect">
            <a:avLst/>
          </a:prstGeom>
        </p:spPr>
        <p:txBody>
          <a:bodyPr vert="horz" wrap="square" lIns="0" tIns="12700" rIns="0" bIns="0" rtlCol="0">
            <a:spAutoFit/>
          </a:bodyPr>
          <a:lstStyle/>
          <a:p>
            <a:pPr marL="12700">
              <a:lnSpc>
                <a:spcPct val="100000"/>
              </a:lnSpc>
              <a:spcBef>
                <a:spcPts val="100"/>
              </a:spcBef>
            </a:pPr>
            <a:r>
              <a:rPr sz="1400" b="1" spc="-20" dirty="0">
                <a:solidFill>
                  <a:schemeClr val="accent1"/>
                </a:solidFill>
                <a:latin typeface="Cambria"/>
                <a:cs typeface="Cambria"/>
              </a:rPr>
              <a:t>HIPPA</a:t>
            </a:r>
            <a:r>
              <a:rPr sz="1400" b="1" spc="-30" dirty="0">
                <a:solidFill>
                  <a:schemeClr val="accent1"/>
                </a:solidFill>
                <a:latin typeface="Cambria"/>
                <a:cs typeface="Cambria"/>
              </a:rPr>
              <a:t> </a:t>
            </a:r>
            <a:r>
              <a:rPr sz="1400" b="1" dirty="0">
                <a:solidFill>
                  <a:schemeClr val="accent1"/>
                </a:solidFill>
                <a:latin typeface="Cambria"/>
                <a:cs typeface="Cambria"/>
              </a:rPr>
              <a:t>Notice</a:t>
            </a:r>
            <a:r>
              <a:rPr sz="1400" b="1" spc="-30" dirty="0">
                <a:solidFill>
                  <a:schemeClr val="accent1"/>
                </a:solidFill>
                <a:latin typeface="Cambria"/>
                <a:cs typeface="Cambria"/>
              </a:rPr>
              <a:t> </a:t>
            </a:r>
            <a:r>
              <a:rPr sz="1400" b="1" dirty="0">
                <a:solidFill>
                  <a:schemeClr val="accent1"/>
                </a:solidFill>
                <a:latin typeface="Cambria"/>
                <a:cs typeface="Cambria"/>
              </a:rPr>
              <a:t>of</a:t>
            </a:r>
            <a:r>
              <a:rPr sz="1400" b="1" spc="-25" dirty="0">
                <a:solidFill>
                  <a:schemeClr val="accent1"/>
                </a:solidFill>
                <a:latin typeface="Cambria"/>
                <a:cs typeface="Cambria"/>
              </a:rPr>
              <a:t> </a:t>
            </a:r>
            <a:r>
              <a:rPr sz="1400" b="1" spc="-10" dirty="0">
                <a:solidFill>
                  <a:schemeClr val="accent1"/>
                </a:solidFill>
                <a:latin typeface="Cambria"/>
                <a:cs typeface="Cambria"/>
              </a:rPr>
              <a:t>Privacy</a:t>
            </a:r>
            <a:r>
              <a:rPr sz="1400" b="1" spc="-25" dirty="0">
                <a:solidFill>
                  <a:schemeClr val="accent1"/>
                </a:solidFill>
                <a:latin typeface="Cambria"/>
                <a:cs typeface="Cambria"/>
              </a:rPr>
              <a:t> </a:t>
            </a:r>
            <a:r>
              <a:rPr sz="1400" b="1" spc="-10" dirty="0">
                <a:solidFill>
                  <a:schemeClr val="accent1"/>
                </a:solidFill>
                <a:latin typeface="Cambria"/>
                <a:cs typeface="Cambria"/>
              </a:rPr>
              <a:t>Practices</a:t>
            </a:r>
            <a:endParaRPr sz="1400" dirty="0">
              <a:solidFill>
                <a:schemeClr val="accent1"/>
              </a:solidFill>
              <a:latin typeface="Cambria"/>
              <a:cs typeface="Cambria"/>
            </a:endParaRPr>
          </a:p>
        </p:txBody>
      </p:sp>
      <p:sp>
        <p:nvSpPr>
          <p:cNvPr id="6" name="object 6"/>
          <p:cNvSpPr txBox="1">
            <a:spLocks noGrp="1"/>
          </p:cNvSpPr>
          <p:nvPr>
            <p:ph type="sldNum" sz="quarter" idx="12"/>
          </p:nvPr>
        </p:nvSpPr>
        <p:spPr>
          <a:xfrm>
            <a:off x="5489258" y="9322647"/>
            <a:ext cx="1748790" cy="535517"/>
          </a:xfrm>
          <a:prstGeom prst="rect">
            <a:avLst/>
          </a:prstGeom>
        </p:spPr>
        <p:txBody>
          <a:bodyPr vert="horz" wrap="square" lIns="91440" tIns="45720" rIns="91440" bIns="45720" rtlCol="0" anchor="ctr">
            <a:spAutoFit/>
          </a:bodyPr>
          <a:lstStyle>
            <a:defPPr>
              <a:defRPr lang="en-US"/>
            </a:defPPr>
            <a:lvl1pPr marL="0" algn="r" defTabSz="914400" rtl="0" eaLnBrk="1" latinLnBrk="0" hangingPunct="1">
              <a:defRPr sz="76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3820">
              <a:lnSpc>
                <a:spcPts val="1150"/>
              </a:lnSpc>
            </a:pPr>
            <a:fld id="{81D60167-4931-47E6-BA6A-407CBD079E47}" type="slidenum">
              <a:rPr lang="en-US" smtClean="0"/>
              <a:pPr marL="83820">
                <a:lnSpc>
                  <a:spcPts val="1150"/>
                </a:lnSpc>
              </a:pPr>
              <a:t>1</a:t>
            </a:fld>
            <a:endParaRPr dirty="0"/>
          </a:p>
        </p:txBody>
      </p:sp>
      <p:pic>
        <p:nvPicPr>
          <p:cNvPr id="7" name="Picture 6">
            <a:extLst>
              <a:ext uri="{FF2B5EF4-FFF2-40B4-BE49-F238E27FC236}">
                <a16:creationId xmlns:a16="http://schemas.microsoft.com/office/drawing/2014/main" id="{DDAC97D3-B20C-0B4C-D411-0651AA7F5957}"/>
              </a:ext>
            </a:extLst>
          </p:cNvPr>
          <p:cNvPicPr>
            <a:picLocks noChangeAspect="1"/>
          </p:cNvPicPr>
          <p:nvPr/>
        </p:nvPicPr>
        <p:blipFill>
          <a:blip r:embed="rId3"/>
          <a:stretch>
            <a:fillRect/>
          </a:stretch>
        </p:blipFill>
        <p:spPr>
          <a:xfrm>
            <a:off x="860767" y="355798"/>
            <a:ext cx="1560711" cy="86570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4091" y="9573526"/>
            <a:ext cx="7748905" cy="485140"/>
          </a:xfrm>
          <a:custGeom>
            <a:avLst/>
            <a:gdLst/>
            <a:ahLst/>
            <a:cxnLst/>
            <a:rect l="l" t="t" r="r" b="b"/>
            <a:pathLst>
              <a:path w="7748905" h="485140">
                <a:moveTo>
                  <a:pt x="7748308" y="0"/>
                </a:moveTo>
                <a:lnTo>
                  <a:pt x="725678" y="0"/>
                </a:lnTo>
                <a:lnTo>
                  <a:pt x="716140" y="0"/>
                </a:lnTo>
                <a:lnTo>
                  <a:pt x="716140" y="6375"/>
                </a:lnTo>
                <a:lnTo>
                  <a:pt x="0" y="484873"/>
                </a:lnTo>
                <a:lnTo>
                  <a:pt x="716140" y="484873"/>
                </a:lnTo>
                <a:lnTo>
                  <a:pt x="725678" y="484873"/>
                </a:lnTo>
                <a:lnTo>
                  <a:pt x="7748308" y="484873"/>
                </a:lnTo>
                <a:lnTo>
                  <a:pt x="7748308" y="0"/>
                </a:lnTo>
                <a:close/>
              </a:path>
            </a:pathLst>
          </a:custGeom>
          <a:solidFill>
            <a:schemeClr val="tx2"/>
          </a:solidFill>
        </p:spPr>
        <p:txBody>
          <a:bodyPr wrap="square" lIns="0" tIns="0" rIns="0" bIns="0" rtlCol="0"/>
          <a:lstStyle/>
          <a:p>
            <a:endParaRPr/>
          </a:p>
        </p:txBody>
      </p:sp>
      <p:sp>
        <p:nvSpPr>
          <p:cNvPr id="5" name="object 5"/>
          <p:cNvSpPr txBox="1">
            <a:spLocks noGrp="1"/>
          </p:cNvSpPr>
          <p:nvPr>
            <p:ph type="sldNum" sz="quarter" idx="12"/>
          </p:nvPr>
        </p:nvSpPr>
        <p:spPr>
          <a:xfrm>
            <a:off x="5489258" y="9322647"/>
            <a:ext cx="1748790" cy="535517"/>
          </a:xfrm>
          <a:prstGeom prst="rect">
            <a:avLst/>
          </a:prstGeom>
        </p:spPr>
        <p:txBody>
          <a:bodyPr vert="horz" wrap="square" lIns="91440" tIns="45720" rIns="91440" bIns="45720" rtlCol="0" anchor="ctr">
            <a:spAutoFit/>
          </a:bodyPr>
          <a:lstStyle>
            <a:defPPr>
              <a:defRPr lang="en-US"/>
            </a:defPPr>
            <a:lvl1pPr marL="0" algn="r" defTabSz="914400" rtl="0" eaLnBrk="1" latinLnBrk="0" hangingPunct="1">
              <a:defRPr sz="76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3820">
              <a:lnSpc>
                <a:spcPts val="1150"/>
              </a:lnSpc>
            </a:pPr>
            <a:fld id="{81D60167-4931-47E6-BA6A-407CBD079E47}" type="slidenum">
              <a:rPr lang="en-US" smtClean="0"/>
              <a:pPr marL="83820">
                <a:lnSpc>
                  <a:spcPts val="1150"/>
                </a:lnSpc>
              </a:pPr>
              <a:t>2</a:t>
            </a:fld>
            <a:endParaRPr spc="-25" dirty="0"/>
          </a:p>
        </p:txBody>
      </p:sp>
      <p:graphicFrame>
        <p:nvGraphicFramePr>
          <p:cNvPr id="2" name="object 5">
            <a:extLst>
              <a:ext uri="{FF2B5EF4-FFF2-40B4-BE49-F238E27FC236}">
                <a16:creationId xmlns:a16="http://schemas.microsoft.com/office/drawing/2014/main" id="{65E604EE-005C-DA62-6900-9A473A61A76D}"/>
              </a:ext>
            </a:extLst>
          </p:cNvPr>
          <p:cNvGraphicFramePr>
            <a:graphicFrameLocks noGrp="1"/>
          </p:cNvGraphicFramePr>
          <p:nvPr/>
        </p:nvGraphicFramePr>
        <p:xfrm>
          <a:off x="685800" y="1447800"/>
          <a:ext cx="6452870" cy="6905624"/>
        </p:xfrm>
        <a:graphic>
          <a:graphicData uri="http://schemas.openxmlformats.org/drawingml/2006/table">
            <a:tbl>
              <a:tblPr firstRow="1" bandRow="1">
                <a:tableStyleId>{2D5ABB26-0587-4C30-8999-92F81FD0307C}</a:tableStyleId>
              </a:tblPr>
              <a:tblGrid>
                <a:gridCol w="1422400">
                  <a:extLst>
                    <a:ext uri="{9D8B030D-6E8A-4147-A177-3AD203B41FA5}">
                      <a16:colId xmlns:a16="http://schemas.microsoft.com/office/drawing/2014/main" val="20000"/>
                    </a:ext>
                  </a:extLst>
                </a:gridCol>
                <a:gridCol w="5030470">
                  <a:extLst>
                    <a:ext uri="{9D8B030D-6E8A-4147-A177-3AD203B41FA5}">
                      <a16:colId xmlns:a16="http://schemas.microsoft.com/office/drawing/2014/main" val="20001"/>
                    </a:ext>
                  </a:extLst>
                </a:gridCol>
              </a:tblGrid>
              <a:tr h="292100">
                <a:tc gridSpan="2">
                  <a:txBody>
                    <a:bodyPr/>
                    <a:lstStyle/>
                    <a:p>
                      <a:pPr marL="120650">
                        <a:lnSpc>
                          <a:spcPct val="100000"/>
                        </a:lnSpc>
                        <a:spcBef>
                          <a:spcPts val="395"/>
                        </a:spcBef>
                      </a:pPr>
                      <a:r>
                        <a:rPr sz="1200" b="0" dirty="0">
                          <a:solidFill>
                            <a:srgbClr val="FFFFFF"/>
                          </a:solidFill>
                          <a:latin typeface="Calibri Light"/>
                          <a:cs typeface="Calibri Light"/>
                        </a:rPr>
                        <a:t>Your</a:t>
                      </a:r>
                      <a:r>
                        <a:rPr sz="1200" b="0" spc="-10" dirty="0">
                          <a:solidFill>
                            <a:srgbClr val="FFFFFF"/>
                          </a:solidFill>
                          <a:latin typeface="Calibri Light"/>
                          <a:cs typeface="Calibri Light"/>
                        </a:rPr>
                        <a:t> Rights</a:t>
                      </a:r>
                      <a:endParaRPr sz="1200" dirty="0">
                        <a:latin typeface="Calibri Light"/>
                        <a:cs typeface="Calibri Light"/>
                      </a:endParaRPr>
                    </a:p>
                  </a:txBody>
                  <a:tcPr marL="0" marR="0" marT="5016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chemeClr val="accent4">
                        <a:lumMod val="75000"/>
                      </a:schemeClr>
                    </a:solidFill>
                  </a:tcPr>
                </a:tc>
                <a:tc hMerge="1">
                  <a:txBody>
                    <a:bodyPr/>
                    <a:lstStyle/>
                    <a:p>
                      <a:endParaRPr/>
                    </a:p>
                  </a:txBody>
                  <a:tcPr marL="0" marR="0" marT="0" marB="0"/>
                </a:tc>
                <a:extLst>
                  <a:ext uri="{0D108BD9-81ED-4DB2-BD59-A6C34878D82A}">
                    <a16:rowId xmlns:a16="http://schemas.microsoft.com/office/drawing/2014/main" val="10000"/>
                  </a:ext>
                </a:extLst>
              </a:tr>
              <a:tr h="403860">
                <a:tc gridSpan="2">
                  <a:txBody>
                    <a:bodyPr/>
                    <a:lstStyle/>
                    <a:p>
                      <a:pPr marL="118745" marR="535305">
                        <a:lnSpc>
                          <a:spcPct val="108000"/>
                        </a:lnSpc>
                        <a:spcBef>
                          <a:spcPts val="125"/>
                        </a:spcBef>
                      </a:pPr>
                      <a:r>
                        <a:rPr sz="1000" b="0" spc="-10" dirty="0">
                          <a:solidFill>
                            <a:srgbClr val="39515B"/>
                          </a:solidFill>
                          <a:latin typeface="Calibri Light"/>
                          <a:cs typeface="Calibri Light"/>
                        </a:rPr>
                        <a:t>When</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it</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comes</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to</a:t>
                      </a:r>
                      <a:r>
                        <a:rPr sz="1000" b="0" spc="-45" dirty="0">
                          <a:solidFill>
                            <a:srgbClr val="39515B"/>
                          </a:solidFill>
                          <a:latin typeface="Calibri Light"/>
                          <a:cs typeface="Calibri Light"/>
                        </a:rPr>
                        <a:t> </a:t>
                      </a:r>
                      <a:r>
                        <a:rPr sz="1000" b="0" spc="-10" dirty="0">
                          <a:solidFill>
                            <a:srgbClr val="39515B"/>
                          </a:solidFill>
                          <a:latin typeface="Calibri Light"/>
                          <a:cs typeface="Calibri Light"/>
                        </a:rPr>
                        <a:t>your</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health</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information,</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you</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have</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certain</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rights.</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This</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section</a:t>
                      </a:r>
                      <a:r>
                        <a:rPr sz="1000" b="0" spc="-45" dirty="0">
                          <a:solidFill>
                            <a:srgbClr val="39515B"/>
                          </a:solidFill>
                          <a:latin typeface="Calibri Light"/>
                          <a:cs typeface="Calibri Light"/>
                        </a:rPr>
                        <a:t> </a:t>
                      </a:r>
                      <a:r>
                        <a:rPr sz="1000" b="0" spc="-10" dirty="0">
                          <a:solidFill>
                            <a:srgbClr val="39515B"/>
                          </a:solidFill>
                          <a:latin typeface="Calibri Light"/>
                          <a:cs typeface="Calibri Light"/>
                        </a:rPr>
                        <a:t>explains</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your</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rights</a:t>
                      </a:r>
                      <a:r>
                        <a:rPr sz="1000" b="0" spc="-40" dirty="0">
                          <a:solidFill>
                            <a:srgbClr val="39515B"/>
                          </a:solidFill>
                          <a:latin typeface="Calibri Light"/>
                          <a:cs typeface="Calibri Light"/>
                        </a:rPr>
                        <a:t> </a:t>
                      </a:r>
                      <a:r>
                        <a:rPr sz="1000" b="0" dirty="0">
                          <a:solidFill>
                            <a:srgbClr val="39515B"/>
                          </a:solidFill>
                          <a:latin typeface="Calibri Light"/>
                          <a:cs typeface="Calibri Light"/>
                        </a:rPr>
                        <a:t>and</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some</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of</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our </a:t>
                      </a:r>
                      <a:r>
                        <a:rPr sz="1000" b="0" spc="-10" dirty="0">
                          <a:solidFill>
                            <a:srgbClr val="39515B"/>
                          </a:solidFill>
                          <a:latin typeface="Calibri Light"/>
                          <a:cs typeface="Calibri Light"/>
                        </a:rPr>
                        <a:t>responsibilities</a:t>
                      </a:r>
                      <a:r>
                        <a:rPr sz="1000" b="0" spc="20" dirty="0">
                          <a:solidFill>
                            <a:srgbClr val="39515B"/>
                          </a:solidFill>
                          <a:latin typeface="Calibri Light"/>
                          <a:cs typeface="Calibri Light"/>
                        </a:rPr>
                        <a:t> </a:t>
                      </a:r>
                      <a:r>
                        <a:rPr sz="1000" b="0" dirty="0">
                          <a:solidFill>
                            <a:srgbClr val="39515B"/>
                          </a:solidFill>
                          <a:latin typeface="Calibri Light"/>
                          <a:cs typeface="Calibri Light"/>
                        </a:rPr>
                        <a:t>to help</a:t>
                      </a:r>
                      <a:r>
                        <a:rPr sz="1000" b="0" spc="-10" dirty="0">
                          <a:solidFill>
                            <a:srgbClr val="39515B"/>
                          </a:solidFill>
                          <a:latin typeface="Calibri Light"/>
                          <a:cs typeface="Calibri Light"/>
                        </a:rPr>
                        <a:t> </a:t>
                      </a:r>
                      <a:r>
                        <a:rPr sz="1000" b="0" spc="-20" dirty="0">
                          <a:solidFill>
                            <a:srgbClr val="39515B"/>
                          </a:solidFill>
                          <a:latin typeface="Calibri Light"/>
                          <a:cs typeface="Calibri Light"/>
                        </a:rPr>
                        <a:t>you.</a:t>
                      </a:r>
                      <a:endParaRPr sz="1000" dirty="0">
                        <a:latin typeface="Calibri Light"/>
                        <a:cs typeface="Calibri Light"/>
                      </a:endParaRPr>
                    </a:p>
                  </a:txBody>
                  <a:tcPr marL="0" marR="0" marT="1587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rgbClr val="E1DFDF"/>
                    </a:solidFill>
                  </a:tcPr>
                </a:tc>
                <a:tc hMerge="1">
                  <a:txBody>
                    <a:bodyPr/>
                    <a:lstStyle/>
                    <a:p>
                      <a:endParaRPr/>
                    </a:p>
                  </a:txBody>
                  <a:tcPr marL="0" marR="0" marT="0" marB="0"/>
                </a:tc>
                <a:extLst>
                  <a:ext uri="{0D108BD9-81ED-4DB2-BD59-A6C34878D82A}">
                    <a16:rowId xmlns:a16="http://schemas.microsoft.com/office/drawing/2014/main" val="10001"/>
                  </a:ext>
                </a:extLst>
              </a:tr>
              <a:tr h="795655">
                <a:tc>
                  <a:txBody>
                    <a:bodyPr/>
                    <a:lstStyle/>
                    <a:p>
                      <a:pPr>
                        <a:lnSpc>
                          <a:spcPct val="100000"/>
                        </a:lnSpc>
                        <a:spcBef>
                          <a:spcPts val="5"/>
                        </a:spcBef>
                      </a:pPr>
                      <a:endParaRPr sz="1050">
                        <a:latin typeface="Times New Roman"/>
                        <a:cs typeface="Times New Roman"/>
                      </a:endParaRPr>
                    </a:p>
                    <a:p>
                      <a:pPr marL="267970" marR="211454" algn="ctr">
                        <a:lnSpc>
                          <a:spcPct val="102600"/>
                        </a:lnSpc>
                      </a:pPr>
                      <a:r>
                        <a:rPr sz="1000" b="0" dirty="0">
                          <a:solidFill>
                            <a:srgbClr val="39515B"/>
                          </a:solidFill>
                          <a:latin typeface="Calibri Light"/>
                          <a:cs typeface="Calibri Light"/>
                        </a:rPr>
                        <a:t>Get</a:t>
                      </a:r>
                      <a:r>
                        <a:rPr sz="1000" b="0" spc="-30" dirty="0">
                          <a:solidFill>
                            <a:srgbClr val="39515B"/>
                          </a:solidFill>
                          <a:latin typeface="Calibri Light"/>
                          <a:cs typeface="Calibri Light"/>
                        </a:rPr>
                        <a:t> </a:t>
                      </a:r>
                      <a:r>
                        <a:rPr sz="1000" b="0" dirty="0">
                          <a:solidFill>
                            <a:srgbClr val="39515B"/>
                          </a:solidFill>
                          <a:latin typeface="Calibri Light"/>
                          <a:cs typeface="Calibri Light"/>
                        </a:rPr>
                        <a:t>a</a:t>
                      </a:r>
                      <a:r>
                        <a:rPr sz="1000" b="0" spc="-20" dirty="0">
                          <a:solidFill>
                            <a:srgbClr val="39515B"/>
                          </a:solidFill>
                          <a:latin typeface="Calibri Light"/>
                          <a:cs typeface="Calibri Light"/>
                        </a:rPr>
                        <a:t> </a:t>
                      </a:r>
                      <a:r>
                        <a:rPr sz="1000" b="0" dirty="0">
                          <a:solidFill>
                            <a:srgbClr val="39515B"/>
                          </a:solidFill>
                          <a:latin typeface="Calibri Light"/>
                          <a:cs typeface="Calibri Light"/>
                        </a:rPr>
                        <a:t>copy</a:t>
                      </a:r>
                      <a:r>
                        <a:rPr sz="1000" b="0" spc="-15" dirty="0">
                          <a:solidFill>
                            <a:srgbClr val="39515B"/>
                          </a:solidFill>
                          <a:latin typeface="Calibri Light"/>
                          <a:cs typeface="Calibri Light"/>
                        </a:rPr>
                        <a:t> </a:t>
                      </a:r>
                      <a:r>
                        <a:rPr sz="1000" b="0" dirty="0">
                          <a:solidFill>
                            <a:srgbClr val="39515B"/>
                          </a:solidFill>
                          <a:latin typeface="Calibri Light"/>
                          <a:cs typeface="Calibri Light"/>
                        </a:rPr>
                        <a:t>of</a:t>
                      </a:r>
                      <a:r>
                        <a:rPr sz="1000" b="0" spc="-20" dirty="0">
                          <a:solidFill>
                            <a:srgbClr val="39515B"/>
                          </a:solidFill>
                          <a:latin typeface="Calibri Light"/>
                          <a:cs typeface="Calibri Light"/>
                        </a:rPr>
                        <a:t> your </a:t>
                      </a:r>
                      <a:r>
                        <a:rPr sz="1000" b="0" dirty="0">
                          <a:solidFill>
                            <a:srgbClr val="39515B"/>
                          </a:solidFill>
                          <a:latin typeface="Calibri Light"/>
                          <a:cs typeface="Calibri Light"/>
                        </a:rPr>
                        <a:t>health</a:t>
                      </a:r>
                      <a:r>
                        <a:rPr sz="1000" b="0" spc="-25" dirty="0">
                          <a:solidFill>
                            <a:srgbClr val="39515B"/>
                          </a:solidFill>
                          <a:latin typeface="Calibri Light"/>
                          <a:cs typeface="Calibri Light"/>
                        </a:rPr>
                        <a:t> </a:t>
                      </a:r>
                      <a:r>
                        <a:rPr sz="1000" b="0" dirty="0">
                          <a:solidFill>
                            <a:srgbClr val="39515B"/>
                          </a:solidFill>
                          <a:latin typeface="Calibri Light"/>
                          <a:cs typeface="Calibri Light"/>
                        </a:rPr>
                        <a:t>and</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claims records</a:t>
                      </a:r>
                      <a:endParaRPr sz="1000">
                        <a:latin typeface="Calibri Light"/>
                        <a:cs typeface="Calibri Light"/>
                      </a:endParaRPr>
                    </a:p>
                  </a:txBody>
                  <a:tcPr marL="0" marR="0" marT="63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marR="551180" indent="-285750">
                        <a:lnSpc>
                          <a:spcPct val="106000"/>
                        </a:lnSpc>
                        <a:spcBef>
                          <a:spcPts val="42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You can ask to see or get a copy of your health and claims records and other health </a:t>
                      </a:r>
                      <a:r>
                        <a:rPr sz="1000" b="0" dirty="0">
                          <a:solidFill>
                            <a:srgbClr val="39515B"/>
                          </a:solidFill>
                          <a:latin typeface="Calibri Light"/>
                          <a:cs typeface="Calibri Light"/>
                        </a:rPr>
                        <a:t>information</a:t>
                      </a:r>
                      <a:r>
                        <a:rPr sz="1000" b="0" spc="-15" dirty="0">
                          <a:solidFill>
                            <a:srgbClr val="39515B"/>
                          </a:solidFill>
                          <a:latin typeface="Calibri Light"/>
                          <a:cs typeface="Calibri Light"/>
                        </a:rPr>
                        <a:t> </a:t>
                      </a:r>
                      <a:r>
                        <a:rPr sz="1000" b="0" dirty="0">
                          <a:solidFill>
                            <a:srgbClr val="39515B"/>
                          </a:solidFill>
                          <a:latin typeface="Calibri Light"/>
                          <a:cs typeface="Calibri Light"/>
                        </a:rPr>
                        <a:t>we</a:t>
                      </a:r>
                      <a:r>
                        <a:rPr sz="1000" b="0" spc="-20" dirty="0">
                          <a:solidFill>
                            <a:srgbClr val="39515B"/>
                          </a:solidFill>
                          <a:latin typeface="Calibri Light"/>
                          <a:cs typeface="Calibri Light"/>
                        </a:rPr>
                        <a:t> </a:t>
                      </a:r>
                      <a:r>
                        <a:rPr sz="1000" b="0" dirty="0">
                          <a:solidFill>
                            <a:srgbClr val="39515B"/>
                          </a:solidFill>
                          <a:latin typeface="Calibri Light"/>
                          <a:cs typeface="Calibri Light"/>
                        </a:rPr>
                        <a:t>have</a:t>
                      </a:r>
                      <a:r>
                        <a:rPr sz="1000" b="0" spc="-20" dirty="0">
                          <a:solidFill>
                            <a:srgbClr val="39515B"/>
                          </a:solidFill>
                          <a:latin typeface="Calibri Light"/>
                          <a:cs typeface="Calibri Light"/>
                        </a:rPr>
                        <a:t> </a:t>
                      </a:r>
                      <a:r>
                        <a:rPr sz="1000" b="0" dirty="0">
                          <a:solidFill>
                            <a:srgbClr val="39515B"/>
                          </a:solidFill>
                          <a:latin typeface="Calibri Light"/>
                          <a:cs typeface="Calibri Light"/>
                        </a:rPr>
                        <a:t>about</a:t>
                      </a:r>
                      <a:r>
                        <a:rPr sz="1000" b="0" spc="-20" dirty="0">
                          <a:solidFill>
                            <a:srgbClr val="39515B"/>
                          </a:solidFill>
                          <a:latin typeface="Calibri Light"/>
                          <a:cs typeface="Calibri Light"/>
                        </a:rPr>
                        <a:t> </a:t>
                      </a:r>
                      <a:r>
                        <a:rPr sz="1000" b="0" dirty="0">
                          <a:solidFill>
                            <a:srgbClr val="39515B"/>
                          </a:solidFill>
                          <a:latin typeface="Calibri Light"/>
                          <a:cs typeface="Calibri Light"/>
                        </a:rPr>
                        <a:t>you.</a:t>
                      </a:r>
                      <a:r>
                        <a:rPr sz="1000" b="0" spc="-25" dirty="0">
                          <a:solidFill>
                            <a:srgbClr val="39515B"/>
                          </a:solidFill>
                          <a:latin typeface="Calibri Light"/>
                          <a:cs typeface="Calibri Light"/>
                        </a:rPr>
                        <a:t> </a:t>
                      </a:r>
                      <a:r>
                        <a:rPr sz="1000" b="0" dirty="0">
                          <a:solidFill>
                            <a:srgbClr val="39515B"/>
                          </a:solidFill>
                          <a:latin typeface="Calibri Light"/>
                          <a:cs typeface="Calibri Light"/>
                        </a:rPr>
                        <a:t>Ask</a:t>
                      </a:r>
                      <a:r>
                        <a:rPr sz="1000" b="0" spc="-20" dirty="0">
                          <a:solidFill>
                            <a:srgbClr val="39515B"/>
                          </a:solidFill>
                          <a:latin typeface="Calibri Light"/>
                          <a:cs typeface="Calibri Light"/>
                        </a:rPr>
                        <a:t> </a:t>
                      </a:r>
                      <a:r>
                        <a:rPr sz="1000" b="0" dirty="0">
                          <a:solidFill>
                            <a:srgbClr val="39515B"/>
                          </a:solidFill>
                          <a:latin typeface="Calibri Light"/>
                          <a:cs typeface="Calibri Light"/>
                        </a:rPr>
                        <a:t>us</a:t>
                      </a:r>
                      <a:r>
                        <a:rPr sz="1000" b="0" spc="-15" dirty="0">
                          <a:solidFill>
                            <a:srgbClr val="39515B"/>
                          </a:solidFill>
                          <a:latin typeface="Calibri Light"/>
                          <a:cs typeface="Calibri Light"/>
                        </a:rPr>
                        <a:t> </a:t>
                      </a:r>
                      <a:r>
                        <a:rPr sz="1000" b="0" dirty="0">
                          <a:solidFill>
                            <a:srgbClr val="39515B"/>
                          </a:solidFill>
                          <a:latin typeface="Calibri Light"/>
                          <a:cs typeface="Calibri Light"/>
                        </a:rPr>
                        <a:t>how</a:t>
                      </a:r>
                      <a:r>
                        <a:rPr sz="1000" b="0" spc="-20" dirty="0">
                          <a:solidFill>
                            <a:srgbClr val="39515B"/>
                          </a:solidFill>
                          <a:latin typeface="Calibri Light"/>
                          <a:cs typeface="Calibri Light"/>
                        </a:rPr>
                        <a:t> </a:t>
                      </a:r>
                      <a:r>
                        <a:rPr sz="1000" b="0" dirty="0">
                          <a:solidFill>
                            <a:srgbClr val="39515B"/>
                          </a:solidFill>
                          <a:latin typeface="Calibri Light"/>
                          <a:cs typeface="Calibri Light"/>
                        </a:rPr>
                        <a:t>to</a:t>
                      </a:r>
                      <a:r>
                        <a:rPr sz="1000" b="0" spc="-20" dirty="0">
                          <a:solidFill>
                            <a:srgbClr val="39515B"/>
                          </a:solidFill>
                          <a:latin typeface="Calibri Light"/>
                          <a:cs typeface="Calibri Light"/>
                        </a:rPr>
                        <a:t> </a:t>
                      </a:r>
                      <a:r>
                        <a:rPr sz="1000" b="0" dirty="0">
                          <a:solidFill>
                            <a:srgbClr val="39515B"/>
                          </a:solidFill>
                          <a:latin typeface="Calibri Light"/>
                          <a:cs typeface="Calibri Light"/>
                        </a:rPr>
                        <a:t>do</a:t>
                      </a:r>
                      <a:r>
                        <a:rPr sz="1000" b="0" spc="-55" dirty="0">
                          <a:solidFill>
                            <a:srgbClr val="39515B"/>
                          </a:solidFill>
                          <a:latin typeface="Calibri Light"/>
                          <a:cs typeface="Calibri Light"/>
                        </a:rPr>
                        <a:t> </a:t>
                      </a:r>
                      <a:r>
                        <a:rPr sz="1000" b="0" spc="-20" dirty="0">
                          <a:solidFill>
                            <a:srgbClr val="39515B"/>
                          </a:solidFill>
                          <a:latin typeface="Calibri Light"/>
                          <a:cs typeface="Calibri Light"/>
                        </a:rPr>
                        <a:t>this.</a:t>
                      </a:r>
                      <a:endParaRPr sz="1000" dirty="0">
                        <a:latin typeface="Calibri Light"/>
                        <a:cs typeface="Calibri Light"/>
                      </a:endParaRPr>
                    </a:p>
                    <a:p>
                      <a:pPr marL="416560" marR="231140" indent="-285750">
                        <a:lnSpc>
                          <a:spcPts val="1000"/>
                        </a:lnSpc>
                        <a:spcBef>
                          <a:spcPts val="75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will provide a copy or a summary of your health and claims records, usually within 30 days </a:t>
                      </a:r>
                      <a:r>
                        <a:rPr sz="1000" b="0" dirty="0">
                          <a:solidFill>
                            <a:srgbClr val="39515B"/>
                          </a:solidFill>
                          <a:latin typeface="Calibri Light"/>
                          <a:cs typeface="Calibri Light"/>
                        </a:rPr>
                        <a:t>of</a:t>
                      </a:r>
                      <a:r>
                        <a:rPr sz="1000" b="0" spc="-15" dirty="0">
                          <a:solidFill>
                            <a:srgbClr val="39515B"/>
                          </a:solidFill>
                          <a:latin typeface="Calibri Light"/>
                          <a:cs typeface="Calibri Light"/>
                        </a:rPr>
                        <a:t> </a:t>
                      </a:r>
                      <a:r>
                        <a:rPr sz="1000" b="0" dirty="0">
                          <a:solidFill>
                            <a:srgbClr val="39515B"/>
                          </a:solidFill>
                          <a:latin typeface="Calibri Light"/>
                          <a:cs typeface="Calibri Light"/>
                        </a:rPr>
                        <a:t>your</a:t>
                      </a:r>
                      <a:r>
                        <a:rPr sz="1000" b="0" spc="-10" dirty="0">
                          <a:solidFill>
                            <a:srgbClr val="39515B"/>
                          </a:solidFill>
                          <a:latin typeface="Calibri Light"/>
                          <a:cs typeface="Calibri Light"/>
                        </a:rPr>
                        <a:t> </a:t>
                      </a:r>
                      <a:r>
                        <a:rPr sz="1000" b="0" dirty="0">
                          <a:solidFill>
                            <a:srgbClr val="39515B"/>
                          </a:solidFill>
                          <a:latin typeface="Calibri Light"/>
                          <a:cs typeface="Calibri Light"/>
                        </a:rPr>
                        <a:t>request. We</a:t>
                      </a:r>
                      <a:r>
                        <a:rPr sz="1000" b="0" spc="-30" dirty="0">
                          <a:solidFill>
                            <a:srgbClr val="39515B"/>
                          </a:solidFill>
                          <a:latin typeface="Calibri Light"/>
                          <a:cs typeface="Calibri Light"/>
                        </a:rPr>
                        <a:t> </a:t>
                      </a:r>
                      <a:r>
                        <a:rPr sz="1000" b="0" dirty="0">
                          <a:solidFill>
                            <a:srgbClr val="39515B"/>
                          </a:solidFill>
                          <a:latin typeface="Calibri Light"/>
                          <a:cs typeface="Calibri Light"/>
                        </a:rPr>
                        <a:t>may</a:t>
                      </a:r>
                      <a:r>
                        <a:rPr sz="1000" b="0" spc="5" dirty="0">
                          <a:solidFill>
                            <a:srgbClr val="39515B"/>
                          </a:solidFill>
                          <a:latin typeface="Calibri Light"/>
                          <a:cs typeface="Calibri Light"/>
                        </a:rPr>
                        <a:t> </a:t>
                      </a:r>
                      <a:r>
                        <a:rPr sz="1000" b="0" dirty="0">
                          <a:solidFill>
                            <a:srgbClr val="39515B"/>
                          </a:solidFill>
                          <a:latin typeface="Calibri Light"/>
                          <a:cs typeface="Calibri Light"/>
                        </a:rPr>
                        <a:t>charge</a:t>
                      </a:r>
                      <a:r>
                        <a:rPr sz="1000" b="0" spc="-5" dirty="0">
                          <a:solidFill>
                            <a:srgbClr val="39515B"/>
                          </a:solidFill>
                          <a:latin typeface="Calibri Light"/>
                          <a:cs typeface="Calibri Light"/>
                        </a:rPr>
                        <a:t> </a:t>
                      </a:r>
                      <a:r>
                        <a:rPr sz="1000" b="0" dirty="0">
                          <a:solidFill>
                            <a:srgbClr val="39515B"/>
                          </a:solidFill>
                          <a:latin typeface="Calibri Light"/>
                          <a:cs typeface="Calibri Light"/>
                        </a:rPr>
                        <a:t>a</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reasonable,</a:t>
                      </a:r>
                      <a:r>
                        <a:rPr sz="1000" b="0" spc="-5" dirty="0">
                          <a:solidFill>
                            <a:srgbClr val="39515B"/>
                          </a:solidFill>
                          <a:latin typeface="Calibri Light"/>
                          <a:cs typeface="Calibri Light"/>
                        </a:rPr>
                        <a:t> </a:t>
                      </a:r>
                      <a:r>
                        <a:rPr sz="1000" b="0" spc="-10" dirty="0">
                          <a:solidFill>
                            <a:srgbClr val="39515B"/>
                          </a:solidFill>
                          <a:latin typeface="Calibri Light"/>
                          <a:cs typeface="Calibri Light"/>
                        </a:rPr>
                        <a:t>cost-based</a:t>
                      </a:r>
                      <a:r>
                        <a:rPr sz="1000" b="0" spc="-85" dirty="0">
                          <a:solidFill>
                            <a:srgbClr val="39515B"/>
                          </a:solidFill>
                          <a:latin typeface="Calibri Light"/>
                          <a:cs typeface="Calibri Light"/>
                        </a:rPr>
                        <a:t> </a:t>
                      </a:r>
                      <a:r>
                        <a:rPr sz="1000" b="0" spc="-20" dirty="0">
                          <a:solidFill>
                            <a:srgbClr val="39515B"/>
                          </a:solidFill>
                          <a:latin typeface="Calibri Light"/>
                          <a:cs typeface="Calibri Light"/>
                        </a:rPr>
                        <a:t>fee.</a:t>
                      </a:r>
                      <a:endParaRPr sz="1000" dirty="0">
                        <a:latin typeface="Calibri Light"/>
                        <a:cs typeface="Calibri Light"/>
                      </a:endParaRPr>
                    </a:p>
                  </a:txBody>
                  <a:tcPr marL="0" marR="0" marT="5397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2"/>
                  </a:ext>
                </a:extLst>
              </a:tr>
              <a:tr h="642620">
                <a:tc>
                  <a:txBody>
                    <a:bodyPr/>
                    <a:lstStyle/>
                    <a:p>
                      <a:pPr marL="289560" marR="233045" indent="1905" algn="ctr">
                        <a:lnSpc>
                          <a:spcPct val="102499"/>
                        </a:lnSpc>
                        <a:spcBef>
                          <a:spcPts val="615"/>
                        </a:spcBef>
                      </a:pPr>
                      <a:r>
                        <a:rPr sz="1000" b="0" dirty="0">
                          <a:solidFill>
                            <a:srgbClr val="39515B"/>
                          </a:solidFill>
                          <a:latin typeface="Calibri Light"/>
                          <a:cs typeface="Calibri Light"/>
                        </a:rPr>
                        <a:t>Ask</a:t>
                      </a:r>
                      <a:r>
                        <a:rPr sz="1000" b="0" spc="-15" dirty="0">
                          <a:solidFill>
                            <a:srgbClr val="39515B"/>
                          </a:solidFill>
                          <a:latin typeface="Calibri Light"/>
                          <a:cs typeface="Calibri Light"/>
                        </a:rPr>
                        <a:t> </a:t>
                      </a:r>
                      <a:r>
                        <a:rPr sz="1000" b="0" dirty="0">
                          <a:solidFill>
                            <a:srgbClr val="39515B"/>
                          </a:solidFill>
                          <a:latin typeface="Calibri Light"/>
                          <a:cs typeface="Calibri Light"/>
                        </a:rPr>
                        <a:t>us</a:t>
                      </a:r>
                      <a:r>
                        <a:rPr sz="1000" b="0" spc="-10" dirty="0">
                          <a:solidFill>
                            <a:srgbClr val="39515B"/>
                          </a:solidFill>
                          <a:latin typeface="Calibri Light"/>
                          <a:cs typeface="Calibri Light"/>
                        </a:rPr>
                        <a:t> </a:t>
                      </a:r>
                      <a:r>
                        <a:rPr sz="1000" b="0" dirty="0">
                          <a:solidFill>
                            <a:srgbClr val="39515B"/>
                          </a:solidFill>
                          <a:latin typeface="Calibri Light"/>
                          <a:cs typeface="Calibri Light"/>
                        </a:rPr>
                        <a:t>to</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correct </a:t>
                      </a:r>
                      <a:r>
                        <a:rPr sz="1000" b="0" dirty="0">
                          <a:solidFill>
                            <a:srgbClr val="39515B"/>
                          </a:solidFill>
                          <a:latin typeface="Calibri Light"/>
                          <a:cs typeface="Calibri Light"/>
                        </a:rPr>
                        <a:t>health</a:t>
                      </a:r>
                      <a:r>
                        <a:rPr sz="1000" b="0" spc="-25" dirty="0">
                          <a:solidFill>
                            <a:srgbClr val="39515B"/>
                          </a:solidFill>
                          <a:latin typeface="Calibri Light"/>
                          <a:cs typeface="Calibri Light"/>
                        </a:rPr>
                        <a:t> </a:t>
                      </a:r>
                      <a:r>
                        <a:rPr sz="1000" b="0" dirty="0">
                          <a:solidFill>
                            <a:srgbClr val="39515B"/>
                          </a:solidFill>
                          <a:latin typeface="Calibri Light"/>
                          <a:cs typeface="Calibri Light"/>
                        </a:rPr>
                        <a:t>and</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claims records</a:t>
                      </a:r>
                      <a:endParaRPr sz="1000">
                        <a:latin typeface="Calibri Light"/>
                        <a:cs typeface="Calibri Light"/>
                      </a:endParaRPr>
                    </a:p>
                  </a:txBody>
                  <a:tcPr marL="0" marR="0" marT="7810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326390" marR="474345" indent="-195580">
                        <a:lnSpc>
                          <a:spcPct val="110000"/>
                        </a:lnSpc>
                        <a:spcBef>
                          <a:spcPts val="330"/>
                        </a:spcBef>
                        <a:buClr>
                          <a:schemeClr val="tx2">
                            <a:lumMod val="75000"/>
                          </a:schemeClr>
                        </a:buClr>
                        <a:buSzPct val="120000"/>
                        <a:buFont typeface="Courier New" panose="02070309020205020404" pitchFamily="49" charset="0"/>
                        <a:buChar char="o"/>
                        <a:tabLst>
                          <a:tab pos="293370" algn="l"/>
                        </a:tabLst>
                      </a:pPr>
                      <a:r>
                        <a:rPr sz="1000" b="0" spc="-30" dirty="0">
                          <a:solidFill>
                            <a:srgbClr val="39515B"/>
                          </a:solidFill>
                          <a:latin typeface="Calibri Light"/>
                          <a:cs typeface="Calibri Light"/>
                        </a:rPr>
                        <a:t>You can</a:t>
                      </a:r>
                      <a:r>
                        <a:rPr sz="1000" b="0" spc="-25" dirty="0">
                          <a:solidFill>
                            <a:srgbClr val="39515B"/>
                          </a:solidFill>
                          <a:latin typeface="Calibri Light"/>
                          <a:cs typeface="Calibri Light"/>
                        </a:rPr>
                        <a:t> ask us to </a:t>
                      </a:r>
                      <a:r>
                        <a:rPr sz="1000" b="0" spc="-30" dirty="0">
                          <a:solidFill>
                            <a:srgbClr val="39515B"/>
                          </a:solidFill>
                          <a:latin typeface="Calibri Light"/>
                          <a:cs typeface="Calibri Light"/>
                        </a:rPr>
                        <a:t>correct your</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health </a:t>
                      </a:r>
                      <a:r>
                        <a:rPr sz="1000" b="0" spc="-25" dirty="0">
                          <a:solidFill>
                            <a:srgbClr val="39515B"/>
                          </a:solidFill>
                          <a:latin typeface="Calibri Light"/>
                          <a:cs typeface="Calibri Light"/>
                        </a:rPr>
                        <a:t>and</a:t>
                      </a:r>
                      <a:r>
                        <a:rPr sz="1000" b="0" spc="-15" dirty="0">
                          <a:solidFill>
                            <a:srgbClr val="39515B"/>
                          </a:solidFill>
                          <a:latin typeface="Calibri Light"/>
                          <a:cs typeface="Calibri Light"/>
                        </a:rPr>
                        <a:t> </a:t>
                      </a:r>
                      <a:r>
                        <a:rPr sz="1000" b="0" spc="-35" dirty="0">
                          <a:solidFill>
                            <a:srgbClr val="39515B"/>
                          </a:solidFill>
                          <a:latin typeface="Calibri Light"/>
                          <a:cs typeface="Calibri Light"/>
                        </a:rPr>
                        <a:t>claims</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records </a:t>
                      </a:r>
                      <a:r>
                        <a:rPr sz="1000" b="0" spc="-20" dirty="0">
                          <a:solidFill>
                            <a:srgbClr val="39515B"/>
                          </a:solidFill>
                          <a:latin typeface="Calibri Light"/>
                          <a:cs typeface="Calibri Light"/>
                        </a:rPr>
                        <a:t>if </a:t>
                      </a:r>
                      <a:r>
                        <a:rPr sz="1000" b="0" spc="-25" dirty="0">
                          <a:solidFill>
                            <a:srgbClr val="39515B"/>
                          </a:solidFill>
                          <a:latin typeface="Calibri Light"/>
                          <a:cs typeface="Calibri Light"/>
                        </a:rPr>
                        <a:t>you </a:t>
                      </a:r>
                      <a:r>
                        <a:rPr sz="1000" b="0" spc="-35" dirty="0">
                          <a:solidFill>
                            <a:srgbClr val="39515B"/>
                          </a:solidFill>
                          <a:latin typeface="Calibri Light"/>
                          <a:cs typeface="Calibri Light"/>
                        </a:rPr>
                        <a:t>think</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they</a:t>
                      </a:r>
                      <a:r>
                        <a:rPr sz="1000" b="0" spc="-25" dirty="0">
                          <a:solidFill>
                            <a:srgbClr val="39515B"/>
                          </a:solidFill>
                          <a:latin typeface="Calibri Light"/>
                          <a:cs typeface="Calibri Light"/>
                        </a:rPr>
                        <a:t> are </a:t>
                      </a:r>
                      <a:r>
                        <a:rPr sz="1000" b="0" spc="-35" dirty="0">
                          <a:solidFill>
                            <a:srgbClr val="39515B"/>
                          </a:solidFill>
                          <a:latin typeface="Calibri Light"/>
                          <a:cs typeface="Calibri Light"/>
                        </a:rPr>
                        <a:t>incorrect</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or </a:t>
                      </a:r>
                      <a:r>
                        <a:rPr sz="1000" b="0" spc="-35" dirty="0">
                          <a:solidFill>
                            <a:srgbClr val="39515B"/>
                          </a:solidFill>
                          <a:latin typeface="Calibri Light"/>
                          <a:cs typeface="Calibri Light"/>
                        </a:rPr>
                        <a:t>incomplete.</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Ask</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us</a:t>
                      </a:r>
                      <a:r>
                        <a:rPr sz="1000" b="0" spc="-30" dirty="0">
                          <a:solidFill>
                            <a:srgbClr val="39515B"/>
                          </a:solidFill>
                          <a:latin typeface="Calibri Light"/>
                          <a:cs typeface="Calibri Light"/>
                        </a:rPr>
                        <a:t> </a:t>
                      </a:r>
                      <a:r>
                        <a:rPr sz="1000" b="0" spc="-35" dirty="0">
                          <a:solidFill>
                            <a:srgbClr val="39515B"/>
                          </a:solidFill>
                          <a:latin typeface="Calibri Light"/>
                          <a:cs typeface="Calibri Light"/>
                        </a:rPr>
                        <a:t>how</a:t>
                      </a:r>
                      <a:r>
                        <a:rPr sz="1000" b="0" spc="-10" dirty="0">
                          <a:solidFill>
                            <a:srgbClr val="39515B"/>
                          </a:solidFill>
                          <a:latin typeface="Calibri Light"/>
                          <a:cs typeface="Calibri Light"/>
                        </a:rPr>
                        <a:t> </a:t>
                      </a:r>
                      <a:r>
                        <a:rPr sz="1000" b="0" spc="-25" dirty="0">
                          <a:solidFill>
                            <a:srgbClr val="39515B"/>
                          </a:solidFill>
                          <a:latin typeface="Calibri Light"/>
                          <a:cs typeface="Calibri Light"/>
                        </a:rPr>
                        <a:t>to do</a:t>
                      </a:r>
                      <a:r>
                        <a:rPr sz="1000" b="0" spc="-30" dirty="0">
                          <a:solidFill>
                            <a:srgbClr val="39515B"/>
                          </a:solidFill>
                          <a:latin typeface="Calibri Light"/>
                          <a:cs typeface="Calibri Light"/>
                        </a:rPr>
                        <a:t> </a:t>
                      </a:r>
                      <a:r>
                        <a:rPr sz="1000" b="0" spc="-20" dirty="0">
                          <a:solidFill>
                            <a:srgbClr val="39515B"/>
                          </a:solidFill>
                          <a:latin typeface="Calibri Light"/>
                          <a:cs typeface="Calibri Light"/>
                        </a:rPr>
                        <a:t>this.</a:t>
                      </a:r>
                      <a:endParaRPr sz="1000" dirty="0">
                        <a:latin typeface="Calibri Light"/>
                        <a:cs typeface="Calibri Light"/>
                      </a:endParaRPr>
                    </a:p>
                    <a:p>
                      <a:pPr marL="416560" indent="-285750">
                        <a:lnSpc>
                          <a:spcPct val="100000"/>
                        </a:lnSpc>
                        <a:spcBef>
                          <a:spcPts val="590"/>
                        </a:spcBef>
                        <a:buClr>
                          <a:schemeClr val="tx2">
                            <a:lumMod val="75000"/>
                          </a:schemeClr>
                        </a:buClr>
                        <a:buSzPct val="120000"/>
                        <a:buFont typeface="Courier New" panose="02070309020205020404" pitchFamily="49" charset="0"/>
                        <a:buChar char="o"/>
                        <a:tabLst>
                          <a:tab pos="293370" algn="l"/>
                        </a:tabLst>
                      </a:pPr>
                      <a:r>
                        <a:rPr sz="1000" b="0" spc="-37" baseline="2777" dirty="0">
                          <a:solidFill>
                            <a:srgbClr val="39515B"/>
                          </a:solidFill>
                          <a:latin typeface="Calibri Light"/>
                          <a:cs typeface="Calibri Light"/>
                        </a:rPr>
                        <a:t>We</a:t>
                      </a:r>
                      <a:r>
                        <a:rPr sz="1000" b="0" spc="-44" baseline="2777" dirty="0">
                          <a:solidFill>
                            <a:srgbClr val="39515B"/>
                          </a:solidFill>
                          <a:latin typeface="Calibri Light"/>
                          <a:cs typeface="Calibri Light"/>
                        </a:rPr>
                        <a:t> </a:t>
                      </a:r>
                      <a:r>
                        <a:rPr sz="1000" b="0" spc="-37" baseline="2777" dirty="0">
                          <a:solidFill>
                            <a:srgbClr val="39515B"/>
                          </a:solidFill>
                          <a:latin typeface="Calibri Light"/>
                          <a:cs typeface="Calibri Light"/>
                        </a:rPr>
                        <a:t>may say </a:t>
                      </a:r>
                      <a:r>
                        <a:rPr sz="1000" b="0" spc="-44" baseline="2777" dirty="0">
                          <a:solidFill>
                            <a:srgbClr val="39515B"/>
                          </a:solidFill>
                          <a:latin typeface="Calibri Light"/>
                          <a:cs typeface="Calibri Light"/>
                        </a:rPr>
                        <a:t>“no”</a:t>
                      </a:r>
                      <a:r>
                        <a:rPr sz="1000" b="0" spc="-30" baseline="2777" dirty="0">
                          <a:solidFill>
                            <a:srgbClr val="39515B"/>
                          </a:solidFill>
                          <a:latin typeface="Calibri Light"/>
                          <a:cs typeface="Calibri Light"/>
                        </a:rPr>
                        <a:t> </a:t>
                      </a:r>
                      <a:r>
                        <a:rPr sz="1000" b="0" spc="-37" baseline="2777" dirty="0">
                          <a:solidFill>
                            <a:srgbClr val="39515B"/>
                          </a:solidFill>
                          <a:latin typeface="Calibri Light"/>
                          <a:cs typeface="Calibri Light"/>
                        </a:rPr>
                        <a:t>to</a:t>
                      </a:r>
                      <a:r>
                        <a:rPr sz="1000" b="0" spc="-44" baseline="2777" dirty="0">
                          <a:solidFill>
                            <a:srgbClr val="39515B"/>
                          </a:solidFill>
                          <a:latin typeface="Calibri Light"/>
                          <a:cs typeface="Calibri Light"/>
                        </a:rPr>
                        <a:t> your</a:t>
                      </a:r>
                      <a:r>
                        <a:rPr sz="1000" b="0" spc="-37" baseline="2777" dirty="0">
                          <a:solidFill>
                            <a:srgbClr val="39515B"/>
                          </a:solidFill>
                          <a:latin typeface="Calibri Light"/>
                          <a:cs typeface="Calibri Light"/>
                        </a:rPr>
                        <a:t> </a:t>
                      </a:r>
                      <a:r>
                        <a:rPr sz="1000" b="0" spc="-52" baseline="2777" dirty="0">
                          <a:solidFill>
                            <a:srgbClr val="39515B"/>
                          </a:solidFill>
                          <a:latin typeface="Calibri Light"/>
                          <a:cs typeface="Calibri Light"/>
                        </a:rPr>
                        <a:t>request,</a:t>
                      </a:r>
                      <a:r>
                        <a:rPr sz="1000" b="0" spc="-44" baseline="2777" dirty="0">
                          <a:solidFill>
                            <a:srgbClr val="39515B"/>
                          </a:solidFill>
                          <a:latin typeface="Calibri Light"/>
                          <a:cs typeface="Calibri Light"/>
                        </a:rPr>
                        <a:t> but</a:t>
                      </a:r>
                      <a:r>
                        <a:rPr sz="1000" b="0" spc="-37" baseline="2777" dirty="0">
                          <a:solidFill>
                            <a:srgbClr val="39515B"/>
                          </a:solidFill>
                          <a:latin typeface="Calibri Light"/>
                          <a:cs typeface="Calibri Light"/>
                        </a:rPr>
                        <a:t> </a:t>
                      </a:r>
                      <a:r>
                        <a:rPr sz="1000" b="0" spc="-44" baseline="2777" dirty="0">
                          <a:solidFill>
                            <a:srgbClr val="39515B"/>
                          </a:solidFill>
                          <a:latin typeface="Calibri Light"/>
                          <a:cs typeface="Calibri Light"/>
                        </a:rPr>
                        <a:t>we’ll tell </a:t>
                      </a:r>
                      <a:r>
                        <a:rPr sz="1000" b="0" spc="-37" baseline="2777" dirty="0">
                          <a:solidFill>
                            <a:srgbClr val="39515B"/>
                          </a:solidFill>
                          <a:latin typeface="Calibri Light"/>
                          <a:cs typeface="Calibri Light"/>
                        </a:rPr>
                        <a:t>you</a:t>
                      </a:r>
                      <a:r>
                        <a:rPr sz="1000" b="0" spc="-44" baseline="2777" dirty="0">
                          <a:solidFill>
                            <a:srgbClr val="39515B"/>
                          </a:solidFill>
                          <a:latin typeface="Calibri Light"/>
                          <a:cs typeface="Calibri Light"/>
                        </a:rPr>
                        <a:t> why</a:t>
                      </a:r>
                      <a:r>
                        <a:rPr sz="1000" b="0" spc="-30" baseline="2777" dirty="0">
                          <a:solidFill>
                            <a:srgbClr val="39515B"/>
                          </a:solidFill>
                          <a:latin typeface="Calibri Light"/>
                          <a:cs typeface="Calibri Light"/>
                        </a:rPr>
                        <a:t> </a:t>
                      </a:r>
                      <a:r>
                        <a:rPr sz="1000" b="0" spc="-37" baseline="2777" dirty="0">
                          <a:solidFill>
                            <a:srgbClr val="39515B"/>
                          </a:solidFill>
                          <a:latin typeface="Calibri Light"/>
                          <a:cs typeface="Calibri Light"/>
                        </a:rPr>
                        <a:t>in</a:t>
                      </a:r>
                      <a:r>
                        <a:rPr sz="1000" b="0" spc="-44" baseline="2777" dirty="0">
                          <a:solidFill>
                            <a:srgbClr val="39515B"/>
                          </a:solidFill>
                          <a:latin typeface="Calibri Light"/>
                          <a:cs typeface="Calibri Light"/>
                        </a:rPr>
                        <a:t> writing</a:t>
                      </a:r>
                      <a:r>
                        <a:rPr sz="1000" b="0" spc="-37" baseline="2777" dirty="0">
                          <a:solidFill>
                            <a:srgbClr val="39515B"/>
                          </a:solidFill>
                          <a:latin typeface="Calibri Light"/>
                          <a:cs typeface="Calibri Light"/>
                        </a:rPr>
                        <a:t> </a:t>
                      </a:r>
                      <a:r>
                        <a:rPr sz="1000" b="0" spc="-52" baseline="2777" dirty="0">
                          <a:solidFill>
                            <a:srgbClr val="39515B"/>
                          </a:solidFill>
                          <a:latin typeface="Calibri Light"/>
                          <a:cs typeface="Calibri Light"/>
                        </a:rPr>
                        <a:t>within</a:t>
                      </a:r>
                      <a:r>
                        <a:rPr sz="1000" b="0" spc="-44" baseline="2777" dirty="0">
                          <a:solidFill>
                            <a:srgbClr val="39515B"/>
                          </a:solidFill>
                          <a:latin typeface="Calibri Light"/>
                          <a:cs typeface="Calibri Light"/>
                        </a:rPr>
                        <a:t> </a:t>
                      </a:r>
                      <a:r>
                        <a:rPr sz="1000" b="0" spc="-30" baseline="2777" dirty="0">
                          <a:solidFill>
                            <a:srgbClr val="39515B"/>
                          </a:solidFill>
                          <a:latin typeface="Calibri Light"/>
                          <a:cs typeface="Calibri Light"/>
                        </a:rPr>
                        <a:t>60</a:t>
                      </a:r>
                      <a:r>
                        <a:rPr sz="1000" b="0" spc="-37" baseline="2777" dirty="0">
                          <a:solidFill>
                            <a:srgbClr val="39515B"/>
                          </a:solidFill>
                          <a:latin typeface="Calibri Light"/>
                          <a:cs typeface="Calibri Light"/>
                        </a:rPr>
                        <a:t> </a:t>
                      </a:r>
                      <a:r>
                        <a:rPr sz="1000" b="0" spc="-15" baseline="2777" dirty="0">
                          <a:solidFill>
                            <a:srgbClr val="39515B"/>
                          </a:solidFill>
                          <a:latin typeface="Calibri Light"/>
                          <a:cs typeface="Calibri Light"/>
                        </a:rPr>
                        <a:t>days.</a:t>
                      </a:r>
                      <a:endParaRPr sz="1000" baseline="2777" dirty="0">
                        <a:latin typeface="Calibri Light"/>
                        <a:cs typeface="Calibri Light"/>
                      </a:endParaRPr>
                    </a:p>
                  </a:txBody>
                  <a:tcPr marL="0" marR="0" marT="4191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3"/>
                  </a:ext>
                </a:extLst>
              </a:tr>
              <a:tr h="792480">
                <a:tc>
                  <a:txBody>
                    <a:bodyPr/>
                    <a:lstStyle/>
                    <a:p>
                      <a:pPr>
                        <a:lnSpc>
                          <a:spcPct val="100000"/>
                        </a:lnSpc>
                      </a:pPr>
                      <a:endParaRPr sz="1000">
                        <a:latin typeface="Times New Roman"/>
                        <a:cs typeface="Times New Roman"/>
                      </a:endParaRPr>
                    </a:p>
                    <a:p>
                      <a:pPr>
                        <a:lnSpc>
                          <a:spcPct val="100000"/>
                        </a:lnSpc>
                        <a:spcBef>
                          <a:spcPts val="40"/>
                        </a:spcBef>
                      </a:pPr>
                      <a:endParaRPr sz="850">
                        <a:latin typeface="Times New Roman"/>
                        <a:cs typeface="Times New Roman"/>
                      </a:endParaRPr>
                    </a:p>
                    <a:p>
                      <a:pPr marL="312420" marR="155575" indent="-100965">
                        <a:lnSpc>
                          <a:spcPct val="104000"/>
                        </a:lnSpc>
                      </a:pPr>
                      <a:r>
                        <a:rPr sz="1000" b="0" dirty="0">
                          <a:solidFill>
                            <a:srgbClr val="39515B"/>
                          </a:solidFill>
                          <a:latin typeface="Calibri Light"/>
                          <a:cs typeface="Calibri Light"/>
                        </a:rPr>
                        <a:t>Request</a:t>
                      </a:r>
                      <a:r>
                        <a:rPr sz="1000" b="0" spc="-55" dirty="0">
                          <a:solidFill>
                            <a:srgbClr val="39515B"/>
                          </a:solidFill>
                          <a:latin typeface="Calibri Light"/>
                          <a:cs typeface="Calibri Light"/>
                        </a:rPr>
                        <a:t> </a:t>
                      </a:r>
                      <a:r>
                        <a:rPr sz="1000" b="0" spc="-10" dirty="0">
                          <a:solidFill>
                            <a:srgbClr val="39515B"/>
                          </a:solidFill>
                          <a:latin typeface="Calibri Light"/>
                          <a:cs typeface="Calibri Light"/>
                        </a:rPr>
                        <a:t>confidential communications</a:t>
                      </a:r>
                      <a:endParaRPr sz="100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326390" marR="11430" indent="-195580">
                        <a:lnSpc>
                          <a:spcPct val="110000"/>
                        </a:lnSpc>
                        <a:spcBef>
                          <a:spcPts val="330"/>
                        </a:spcBef>
                        <a:buClr>
                          <a:schemeClr val="tx2">
                            <a:lumMod val="75000"/>
                          </a:schemeClr>
                        </a:buClr>
                        <a:buSzPct val="120000"/>
                        <a:buFont typeface="Courier New" panose="02070309020205020404" pitchFamily="49" charset="0"/>
                        <a:buChar char="o"/>
                        <a:tabLst>
                          <a:tab pos="293370" algn="l"/>
                        </a:tabLst>
                      </a:pPr>
                      <a:r>
                        <a:rPr sz="1000" b="0" spc="-30" dirty="0">
                          <a:solidFill>
                            <a:srgbClr val="39515B"/>
                          </a:solidFill>
                          <a:latin typeface="Calibri Light"/>
                          <a:cs typeface="Calibri Light"/>
                        </a:rPr>
                        <a:t>You can </a:t>
                      </a:r>
                      <a:r>
                        <a:rPr sz="1000" b="0" spc="-25" dirty="0">
                          <a:solidFill>
                            <a:srgbClr val="39515B"/>
                          </a:solidFill>
                          <a:latin typeface="Calibri Light"/>
                          <a:cs typeface="Calibri Light"/>
                        </a:rPr>
                        <a:t>ask</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us to</a:t>
                      </a:r>
                      <a:r>
                        <a:rPr sz="1000" b="0" spc="-30" dirty="0">
                          <a:solidFill>
                            <a:srgbClr val="39515B"/>
                          </a:solidFill>
                          <a:latin typeface="Calibri Light"/>
                          <a:cs typeface="Calibri Light"/>
                        </a:rPr>
                        <a:t> </a:t>
                      </a:r>
                      <a:r>
                        <a:rPr sz="1000" b="0" spc="-35" dirty="0">
                          <a:solidFill>
                            <a:srgbClr val="39515B"/>
                          </a:solidFill>
                          <a:latin typeface="Calibri Light"/>
                          <a:cs typeface="Calibri Light"/>
                        </a:rPr>
                        <a:t>contact</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you </a:t>
                      </a:r>
                      <a:r>
                        <a:rPr sz="1000" b="0" spc="-20" dirty="0">
                          <a:solidFill>
                            <a:srgbClr val="39515B"/>
                          </a:solidFill>
                          <a:latin typeface="Calibri Light"/>
                          <a:cs typeface="Calibri Light"/>
                        </a:rPr>
                        <a:t>in</a:t>
                      </a:r>
                      <a:r>
                        <a:rPr sz="1000" b="0" spc="-15" dirty="0">
                          <a:solidFill>
                            <a:srgbClr val="39515B"/>
                          </a:solidFill>
                          <a:latin typeface="Calibri Light"/>
                          <a:cs typeface="Calibri Light"/>
                        </a:rPr>
                        <a:t> </a:t>
                      </a:r>
                      <a:r>
                        <a:rPr sz="1000" b="0" dirty="0">
                          <a:solidFill>
                            <a:srgbClr val="39515B"/>
                          </a:solidFill>
                          <a:latin typeface="Calibri Light"/>
                          <a:cs typeface="Calibri Light"/>
                        </a:rPr>
                        <a:t>a</a:t>
                      </a:r>
                      <a:r>
                        <a:rPr sz="1000" b="0" spc="-30" dirty="0">
                          <a:solidFill>
                            <a:srgbClr val="39515B"/>
                          </a:solidFill>
                          <a:latin typeface="Calibri Light"/>
                          <a:cs typeface="Calibri Light"/>
                        </a:rPr>
                        <a:t> </a:t>
                      </a:r>
                      <a:r>
                        <a:rPr sz="1000" b="0" spc="-35" dirty="0">
                          <a:solidFill>
                            <a:srgbClr val="39515B"/>
                          </a:solidFill>
                          <a:latin typeface="Calibri Light"/>
                          <a:cs typeface="Calibri Light"/>
                        </a:rPr>
                        <a:t>specific</a:t>
                      </a:r>
                      <a:r>
                        <a:rPr sz="1000" b="0" spc="-25" dirty="0">
                          <a:solidFill>
                            <a:srgbClr val="39515B"/>
                          </a:solidFill>
                          <a:latin typeface="Calibri Light"/>
                          <a:cs typeface="Calibri Light"/>
                        </a:rPr>
                        <a:t> way </a:t>
                      </a:r>
                      <a:r>
                        <a:rPr sz="1000" b="0" spc="-30" dirty="0">
                          <a:solidFill>
                            <a:srgbClr val="39515B"/>
                          </a:solidFill>
                          <a:latin typeface="Calibri Light"/>
                          <a:cs typeface="Calibri Light"/>
                        </a:rPr>
                        <a:t>(for</a:t>
                      </a:r>
                      <a:r>
                        <a:rPr sz="1000" b="0" spc="-20" dirty="0">
                          <a:solidFill>
                            <a:srgbClr val="39515B"/>
                          </a:solidFill>
                          <a:latin typeface="Calibri Light"/>
                          <a:cs typeface="Calibri Light"/>
                        </a:rPr>
                        <a:t> </a:t>
                      </a:r>
                      <a:r>
                        <a:rPr sz="1000" b="0" spc="-35" dirty="0">
                          <a:solidFill>
                            <a:srgbClr val="39515B"/>
                          </a:solidFill>
                          <a:latin typeface="Calibri Light"/>
                          <a:cs typeface="Calibri Light"/>
                        </a:rPr>
                        <a:t>example, </a:t>
                      </a:r>
                      <a:r>
                        <a:rPr sz="1000" b="0" spc="-30" dirty="0">
                          <a:solidFill>
                            <a:srgbClr val="39515B"/>
                          </a:solidFill>
                          <a:latin typeface="Calibri Light"/>
                          <a:cs typeface="Calibri Light"/>
                        </a:rPr>
                        <a:t>home</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or</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office</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phone)</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or </a:t>
                      </a:r>
                      <a:r>
                        <a:rPr sz="1000" b="0" spc="-25" dirty="0">
                          <a:solidFill>
                            <a:srgbClr val="39515B"/>
                          </a:solidFill>
                          <a:latin typeface="Calibri Light"/>
                          <a:cs typeface="Calibri Light"/>
                        </a:rPr>
                        <a:t>to</a:t>
                      </a:r>
                      <a:r>
                        <a:rPr sz="1000" b="0" spc="-30" dirty="0">
                          <a:solidFill>
                            <a:srgbClr val="39515B"/>
                          </a:solidFill>
                          <a:latin typeface="Calibri Light"/>
                          <a:cs typeface="Calibri Light"/>
                        </a:rPr>
                        <a:t> send</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mail </a:t>
                      </a:r>
                      <a:r>
                        <a:rPr sz="1000" b="0" spc="-25" dirty="0">
                          <a:solidFill>
                            <a:srgbClr val="39515B"/>
                          </a:solidFill>
                          <a:latin typeface="Calibri Light"/>
                          <a:cs typeface="Calibri Light"/>
                        </a:rPr>
                        <a:t>to </a:t>
                      </a:r>
                      <a:r>
                        <a:rPr sz="1000" b="0" dirty="0">
                          <a:solidFill>
                            <a:srgbClr val="39515B"/>
                          </a:solidFill>
                          <a:latin typeface="Calibri Light"/>
                          <a:cs typeface="Calibri Light"/>
                        </a:rPr>
                        <a:t>a</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different</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address.</a:t>
                      </a:r>
                      <a:endParaRPr sz="1000" dirty="0">
                        <a:latin typeface="Calibri Light"/>
                        <a:cs typeface="Calibri Light"/>
                      </a:endParaRPr>
                    </a:p>
                    <a:p>
                      <a:pPr marL="302260" indent="-171450">
                        <a:lnSpc>
                          <a:spcPct val="100000"/>
                        </a:lnSpc>
                        <a:spcBef>
                          <a:spcPts val="540"/>
                        </a:spcBef>
                        <a:buClr>
                          <a:schemeClr val="tx2">
                            <a:lumMod val="75000"/>
                          </a:schemeClr>
                        </a:buClr>
                        <a:buSzPct val="120000"/>
                        <a:buFont typeface="Courier New" panose="02070309020205020404" pitchFamily="49" charset="0"/>
                        <a:buChar char="o"/>
                        <a:tabLst>
                          <a:tab pos="293370" algn="l"/>
                        </a:tabLst>
                      </a:pPr>
                      <a:r>
                        <a:rPr sz="1000" b="0" spc="-25" dirty="0">
                          <a:solidFill>
                            <a:srgbClr val="39515B"/>
                          </a:solidFill>
                          <a:latin typeface="Calibri Light"/>
                          <a:cs typeface="Calibri Light"/>
                        </a:rPr>
                        <a:t>We</a:t>
                      </a:r>
                      <a:r>
                        <a:rPr sz="1000" b="0" spc="-30" dirty="0">
                          <a:solidFill>
                            <a:srgbClr val="39515B"/>
                          </a:solidFill>
                          <a:latin typeface="Calibri Light"/>
                          <a:cs typeface="Calibri Light"/>
                        </a:rPr>
                        <a:t> will</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consider</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all </a:t>
                      </a:r>
                      <a:r>
                        <a:rPr sz="1000" b="0" spc="-35" dirty="0">
                          <a:solidFill>
                            <a:srgbClr val="39515B"/>
                          </a:solidFill>
                          <a:latin typeface="Calibri Light"/>
                          <a:cs typeface="Calibri Light"/>
                        </a:rPr>
                        <a:t>reasonable</a:t>
                      </a:r>
                      <a:r>
                        <a:rPr sz="1000" b="0" spc="-30" dirty="0">
                          <a:solidFill>
                            <a:srgbClr val="39515B"/>
                          </a:solidFill>
                          <a:latin typeface="Calibri Light"/>
                          <a:cs typeface="Calibri Light"/>
                        </a:rPr>
                        <a:t> </a:t>
                      </a:r>
                      <a:r>
                        <a:rPr sz="1000" b="0" spc="-35" dirty="0">
                          <a:solidFill>
                            <a:srgbClr val="39515B"/>
                          </a:solidFill>
                          <a:latin typeface="Calibri Light"/>
                          <a:cs typeface="Calibri Light"/>
                        </a:rPr>
                        <a:t>requests,</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and</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must</a:t>
                      </a:r>
                      <a:r>
                        <a:rPr sz="1000" b="0" spc="-25" dirty="0">
                          <a:solidFill>
                            <a:srgbClr val="39515B"/>
                          </a:solidFill>
                          <a:latin typeface="Calibri Light"/>
                          <a:cs typeface="Calibri Light"/>
                        </a:rPr>
                        <a:t> say</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“yes”</a:t>
                      </a:r>
                      <a:r>
                        <a:rPr sz="1000" b="0" spc="-20" dirty="0">
                          <a:solidFill>
                            <a:srgbClr val="39515B"/>
                          </a:solidFill>
                          <a:latin typeface="Calibri Light"/>
                          <a:cs typeface="Calibri Light"/>
                        </a:rPr>
                        <a:t> if</a:t>
                      </a:r>
                      <a:r>
                        <a:rPr sz="1000" b="0" spc="-25" dirty="0">
                          <a:solidFill>
                            <a:srgbClr val="39515B"/>
                          </a:solidFill>
                          <a:latin typeface="Calibri Light"/>
                          <a:cs typeface="Calibri Light"/>
                        </a:rPr>
                        <a:t> you </a:t>
                      </a:r>
                      <a:r>
                        <a:rPr sz="1000" b="0" spc="-30" dirty="0">
                          <a:solidFill>
                            <a:srgbClr val="39515B"/>
                          </a:solidFill>
                          <a:latin typeface="Calibri Light"/>
                          <a:cs typeface="Calibri Light"/>
                        </a:rPr>
                        <a:t>tell</a:t>
                      </a:r>
                      <a:r>
                        <a:rPr sz="1000" b="0" spc="-25" dirty="0">
                          <a:solidFill>
                            <a:srgbClr val="39515B"/>
                          </a:solidFill>
                          <a:latin typeface="Calibri Light"/>
                          <a:cs typeface="Calibri Light"/>
                        </a:rPr>
                        <a:t> us you</a:t>
                      </a:r>
                      <a:r>
                        <a:rPr sz="1000" b="0" spc="-30" dirty="0">
                          <a:solidFill>
                            <a:srgbClr val="39515B"/>
                          </a:solidFill>
                          <a:latin typeface="Calibri Light"/>
                          <a:cs typeface="Calibri Light"/>
                        </a:rPr>
                        <a:t> would</a:t>
                      </a:r>
                      <a:r>
                        <a:rPr sz="1000" b="0" spc="-25" dirty="0">
                          <a:solidFill>
                            <a:srgbClr val="39515B"/>
                          </a:solidFill>
                          <a:latin typeface="Calibri Light"/>
                          <a:cs typeface="Calibri Light"/>
                        </a:rPr>
                        <a:t> be in </a:t>
                      </a:r>
                      <a:r>
                        <a:rPr sz="1000" b="0" spc="-30" dirty="0">
                          <a:solidFill>
                            <a:srgbClr val="39515B"/>
                          </a:solidFill>
                          <a:latin typeface="Calibri Light"/>
                          <a:cs typeface="Calibri Light"/>
                        </a:rPr>
                        <a:t>danger</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i</a:t>
                      </a:r>
                      <a:r>
                        <a:rPr lang="en-US" sz="1000" b="0" spc="-25" dirty="0">
                          <a:solidFill>
                            <a:srgbClr val="39515B"/>
                          </a:solidFill>
                          <a:latin typeface="Calibri Light"/>
                          <a:cs typeface="Calibri Light"/>
                        </a:rPr>
                        <a:t>f </a:t>
                      </a:r>
                      <a:r>
                        <a:rPr sz="1000" b="0" spc="-25" dirty="0">
                          <a:solidFill>
                            <a:srgbClr val="39515B"/>
                          </a:solidFill>
                          <a:latin typeface="Calibri Light"/>
                          <a:cs typeface="Calibri Light"/>
                        </a:rPr>
                        <a:t>we</a:t>
                      </a:r>
                      <a:r>
                        <a:rPr sz="1000" b="0" spc="-40" dirty="0">
                          <a:solidFill>
                            <a:srgbClr val="39515B"/>
                          </a:solidFill>
                          <a:latin typeface="Calibri Light"/>
                          <a:cs typeface="Calibri Light"/>
                        </a:rPr>
                        <a:t> </a:t>
                      </a:r>
                      <a:r>
                        <a:rPr sz="1000" b="0" spc="-25" dirty="0">
                          <a:solidFill>
                            <a:srgbClr val="39515B"/>
                          </a:solidFill>
                          <a:latin typeface="Calibri Light"/>
                          <a:cs typeface="Calibri Light"/>
                        </a:rPr>
                        <a:t>do</a:t>
                      </a:r>
                      <a:r>
                        <a:rPr sz="1000" b="0" spc="-40" dirty="0">
                          <a:solidFill>
                            <a:srgbClr val="39515B"/>
                          </a:solidFill>
                          <a:latin typeface="Calibri Light"/>
                          <a:cs typeface="Calibri Light"/>
                        </a:rPr>
                        <a:t> </a:t>
                      </a:r>
                      <a:r>
                        <a:rPr sz="1000" b="0" spc="-20" dirty="0">
                          <a:solidFill>
                            <a:srgbClr val="39515B"/>
                          </a:solidFill>
                          <a:latin typeface="Calibri Light"/>
                          <a:cs typeface="Calibri Light"/>
                        </a:rPr>
                        <a:t>not.</a:t>
                      </a:r>
                      <a:endParaRPr sz="1000" dirty="0">
                        <a:latin typeface="Calibri Light"/>
                        <a:cs typeface="Calibri Light"/>
                      </a:endParaRPr>
                    </a:p>
                  </a:txBody>
                  <a:tcPr marL="0" marR="0" marT="4191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4"/>
                  </a:ext>
                </a:extLst>
              </a:tr>
              <a:tr h="644525">
                <a:tc>
                  <a:txBody>
                    <a:bodyPr/>
                    <a:lstStyle/>
                    <a:p>
                      <a:pPr>
                        <a:lnSpc>
                          <a:spcPct val="100000"/>
                        </a:lnSpc>
                        <a:spcBef>
                          <a:spcPts val="25"/>
                        </a:spcBef>
                      </a:pPr>
                      <a:endParaRPr sz="1050">
                        <a:latin typeface="Times New Roman"/>
                        <a:cs typeface="Times New Roman"/>
                      </a:endParaRPr>
                    </a:p>
                    <a:p>
                      <a:pPr marL="332105" marR="180975" indent="-94615">
                        <a:lnSpc>
                          <a:spcPct val="103000"/>
                        </a:lnSpc>
                      </a:pPr>
                      <a:r>
                        <a:rPr sz="1000" b="0" dirty="0">
                          <a:solidFill>
                            <a:srgbClr val="39515B"/>
                          </a:solidFill>
                          <a:latin typeface="Calibri Light"/>
                          <a:cs typeface="Calibri Light"/>
                        </a:rPr>
                        <a:t>Ask</a:t>
                      </a:r>
                      <a:r>
                        <a:rPr sz="1000" b="0" spc="-15" dirty="0">
                          <a:solidFill>
                            <a:srgbClr val="39515B"/>
                          </a:solidFill>
                          <a:latin typeface="Calibri Light"/>
                          <a:cs typeface="Calibri Light"/>
                        </a:rPr>
                        <a:t> </a:t>
                      </a:r>
                      <a:r>
                        <a:rPr sz="1000" b="0" dirty="0">
                          <a:solidFill>
                            <a:srgbClr val="39515B"/>
                          </a:solidFill>
                          <a:latin typeface="Calibri Light"/>
                          <a:cs typeface="Calibri Light"/>
                        </a:rPr>
                        <a:t>us</a:t>
                      </a:r>
                      <a:r>
                        <a:rPr sz="1000" b="0" spc="-10" dirty="0">
                          <a:solidFill>
                            <a:srgbClr val="39515B"/>
                          </a:solidFill>
                          <a:latin typeface="Calibri Light"/>
                          <a:cs typeface="Calibri Light"/>
                        </a:rPr>
                        <a:t> </a:t>
                      </a:r>
                      <a:r>
                        <a:rPr sz="1000" b="0" dirty="0">
                          <a:solidFill>
                            <a:srgbClr val="39515B"/>
                          </a:solidFill>
                          <a:latin typeface="Calibri Light"/>
                          <a:cs typeface="Calibri Light"/>
                        </a:rPr>
                        <a:t>to</a:t>
                      </a:r>
                      <a:r>
                        <a:rPr sz="1000" b="0" spc="-20" dirty="0">
                          <a:solidFill>
                            <a:srgbClr val="39515B"/>
                          </a:solidFill>
                          <a:latin typeface="Calibri Light"/>
                          <a:cs typeface="Calibri Light"/>
                        </a:rPr>
                        <a:t> </a:t>
                      </a:r>
                      <a:r>
                        <a:rPr sz="1000" b="0" dirty="0">
                          <a:solidFill>
                            <a:srgbClr val="39515B"/>
                          </a:solidFill>
                          <a:latin typeface="Calibri Light"/>
                          <a:cs typeface="Calibri Light"/>
                        </a:rPr>
                        <a:t>limit</a:t>
                      </a:r>
                      <a:r>
                        <a:rPr sz="1000" b="0" spc="-15" dirty="0">
                          <a:solidFill>
                            <a:srgbClr val="39515B"/>
                          </a:solidFill>
                          <a:latin typeface="Calibri Light"/>
                          <a:cs typeface="Calibri Light"/>
                        </a:rPr>
                        <a:t> </a:t>
                      </a:r>
                      <a:r>
                        <a:rPr sz="1000" b="0" spc="-20" dirty="0">
                          <a:solidFill>
                            <a:srgbClr val="39515B"/>
                          </a:solidFill>
                          <a:latin typeface="Calibri Light"/>
                          <a:cs typeface="Calibri Light"/>
                        </a:rPr>
                        <a:t>what </a:t>
                      </a:r>
                      <a:r>
                        <a:rPr sz="1000" b="0" dirty="0">
                          <a:solidFill>
                            <a:srgbClr val="39515B"/>
                          </a:solidFill>
                          <a:latin typeface="Calibri Light"/>
                          <a:cs typeface="Calibri Light"/>
                        </a:rPr>
                        <a:t>we</a:t>
                      </a:r>
                      <a:r>
                        <a:rPr sz="1000" b="0" spc="-20" dirty="0">
                          <a:solidFill>
                            <a:srgbClr val="39515B"/>
                          </a:solidFill>
                          <a:latin typeface="Calibri Light"/>
                          <a:cs typeface="Calibri Light"/>
                        </a:rPr>
                        <a:t> </a:t>
                      </a:r>
                      <a:r>
                        <a:rPr sz="1000" b="0" dirty="0">
                          <a:solidFill>
                            <a:srgbClr val="39515B"/>
                          </a:solidFill>
                          <a:latin typeface="Calibri Light"/>
                          <a:cs typeface="Calibri Light"/>
                        </a:rPr>
                        <a:t>use</a:t>
                      </a:r>
                      <a:r>
                        <a:rPr sz="1000" b="0" spc="-15" dirty="0">
                          <a:solidFill>
                            <a:srgbClr val="39515B"/>
                          </a:solidFill>
                          <a:latin typeface="Calibri Light"/>
                          <a:cs typeface="Calibri Light"/>
                        </a:rPr>
                        <a:t> </a:t>
                      </a:r>
                      <a:r>
                        <a:rPr sz="1000" b="0" dirty="0">
                          <a:solidFill>
                            <a:srgbClr val="39515B"/>
                          </a:solidFill>
                          <a:latin typeface="Calibri Light"/>
                          <a:cs typeface="Calibri Light"/>
                        </a:rPr>
                        <a:t>or</a:t>
                      </a:r>
                      <a:r>
                        <a:rPr sz="1000" b="0" spc="-10" dirty="0">
                          <a:solidFill>
                            <a:srgbClr val="39515B"/>
                          </a:solidFill>
                          <a:latin typeface="Calibri Light"/>
                          <a:cs typeface="Calibri Light"/>
                        </a:rPr>
                        <a:t> share</a:t>
                      </a:r>
                      <a:endParaRPr sz="1000">
                        <a:latin typeface="Calibri Light"/>
                        <a:cs typeface="Calibri Light"/>
                      </a:endParaRPr>
                    </a:p>
                  </a:txBody>
                  <a:tcPr marL="0" marR="0" marT="317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326390" marR="302260" indent="-195580">
                        <a:lnSpc>
                          <a:spcPct val="110000"/>
                        </a:lnSpc>
                        <a:spcBef>
                          <a:spcPts val="345"/>
                        </a:spcBef>
                        <a:buClr>
                          <a:schemeClr val="tx2">
                            <a:lumMod val="75000"/>
                          </a:schemeClr>
                        </a:buClr>
                        <a:buSzPct val="120000"/>
                        <a:buFont typeface="Courier New" panose="02070309020205020404" pitchFamily="49" charset="0"/>
                        <a:buChar char="o"/>
                        <a:tabLst>
                          <a:tab pos="293370" algn="l"/>
                        </a:tabLst>
                      </a:pPr>
                      <a:r>
                        <a:rPr sz="1000" b="0" spc="-30" dirty="0">
                          <a:solidFill>
                            <a:srgbClr val="39515B"/>
                          </a:solidFill>
                          <a:latin typeface="Calibri Light"/>
                          <a:cs typeface="Calibri Light"/>
                        </a:rPr>
                        <a:t>You</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can</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ask</a:t>
                      </a:r>
                      <a:r>
                        <a:rPr sz="1000" b="0" spc="-15" dirty="0">
                          <a:solidFill>
                            <a:srgbClr val="39515B"/>
                          </a:solidFill>
                          <a:latin typeface="Calibri Light"/>
                          <a:cs typeface="Calibri Light"/>
                        </a:rPr>
                        <a:t> </a:t>
                      </a:r>
                      <a:r>
                        <a:rPr sz="1000" b="0" spc="-25" dirty="0">
                          <a:solidFill>
                            <a:srgbClr val="39515B"/>
                          </a:solidFill>
                          <a:latin typeface="Calibri Light"/>
                          <a:cs typeface="Calibri Light"/>
                        </a:rPr>
                        <a:t>us not</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to</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use</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or</a:t>
                      </a:r>
                      <a:r>
                        <a:rPr sz="1000" b="0" spc="-15" dirty="0">
                          <a:solidFill>
                            <a:srgbClr val="39515B"/>
                          </a:solidFill>
                          <a:latin typeface="Calibri Light"/>
                          <a:cs typeface="Calibri Light"/>
                        </a:rPr>
                        <a:t> </a:t>
                      </a:r>
                      <a:r>
                        <a:rPr sz="1000" b="0" spc="-30" dirty="0">
                          <a:solidFill>
                            <a:srgbClr val="39515B"/>
                          </a:solidFill>
                          <a:latin typeface="Calibri Light"/>
                          <a:cs typeface="Calibri Light"/>
                        </a:rPr>
                        <a:t>share</a:t>
                      </a:r>
                      <a:r>
                        <a:rPr sz="1000" b="0" spc="-15" dirty="0">
                          <a:solidFill>
                            <a:srgbClr val="39515B"/>
                          </a:solidFill>
                          <a:latin typeface="Calibri Light"/>
                          <a:cs typeface="Calibri Light"/>
                        </a:rPr>
                        <a:t> </a:t>
                      </a:r>
                      <a:r>
                        <a:rPr sz="1000" b="0" spc="-35" dirty="0">
                          <a:solidFill>
                            <a:srgbClr val="39515B"/>
                          </a:solidFill>
                          <a:latin typeface="Calibri Light"/>
                          <a:cs typeface="Calibri Light"/>
                        </a:rPr>
                        <a:t>certain</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health</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information</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for</a:t>
                      </a:r>
                      <a:r>
                        <a:rPr sz="1000" b="0" dirty="0">
                          <a:solidFill>
                            <a:srgbClr val="39515B"/>
                          </a:solidFill>
                          <a:latin typeface="Calibri Light"/>
                          <a:cs typeface="Calibri Light"/>
                        </a:rPr>
                        <a:t> </a:t>
                      </a:r>
                      <a:r>
                        <a:rPr sz="1000" b="0" spc="-35" dirty="0">
                          <a:solidFill>
                            <a:srgbClr val="39515B"/>
                          </a:solidFill>
                          <a:latin typeface="Calibri Light"/>
                          <a:cs typeface="Calibri Light"/>
                        </a:rPr>
                        <a:t>treatment,</a:t>
                      </a:r>
                      <a:r>
                        <a:rPr sz="1000" b="0" spc="-20" dirty="0">
                          <a:solidFill>
                            <a:srgbClr val="39515B"/>
                          </a:solidFill>
                          <a:latin typeface="Calibri Light"/>
                          <a:cs typeface="Calibri Light"/>
                        </a:rPr>
                        <a:t> </a:t>
                      </a:r>
                      <a:r>
                        <a:rPr sz="1000" b="0" spc="-35" dirty="0">
                          <a:solidFill>
                            <a:srgbClr val="39515B"/>
                          </a:solidFill>
                          <a:latin typeface="Calibri Light"/>
                          <a:cs typeface="Calibri Light"/>
                        </a:rPr>
                        <a:t>payment,</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or</a:t>
                      </a:r>
                      <a:r>
                        <a:rPr sz="1000" b="0" spc="-15" dirty="0">
                          <a:solidFill>
                            <a:srgbClr val="39515B"/>
                          </a:solidFill>
                          <a:latin typeface="Calibri Light"/>
                          <a:cs typeface="Calibri Light"/>
                        </a:rPr>
                        <a:t> </a:t>
                      </a:r>
                      <a:r>
                        <a:rPr sz="1000" b="0" spc="-25" dirty="0">
                          <a:solidFill>
                            <a:srgbClr val="39515B"/>
                          </a:solidFill>
                          <a:latin typeface="Calibri Light"/>
                          <a:cs typeface="Calibri Light"/>
                        </a:rPr>
                        <a:t>our </a:t>
                      </a:r>
                      <a:r>
                        <a:rPr sz="1000" b="0" spc="-10" dirty="0">
                          <a:solidFill>
                            <a:srgbClr val="39515B"/>
                          </a:solidFill>
                          <a:latin typeface="Calibri Light"/>
                          <a:cs typeface="Calibri Light"/>
                        </a:rPr>
                        <a:t>operations.</a:t>
                      </a:r>
                      <a:endParaRPr sz="1000" dirty="0">
                        <a:latin typeface="Calibri Light"/>
                        <a:cs typeface="Calibri Light"/>
                      </a:endParaRPr>
                    </a:p>
                    <a:p>
                      <a:pPr marL="302260" indent="-171450">
                        <a:lnSpc>
                          <a:spcPct val="100000"/>
                        </a:lnSpc>
                        <a:spcBef>
                          <a:spcPts val="540"/>
                        </a:spcBef>
                        <a:buClr>
                          <a:schemeClr val="tx2">
                            <a:lumMod val="75000"/>
                          </a:schemeClr>
                        </a:buClr>
                        <a:buSzPct val="120000"/>
                        <a:buFont typeface="Courier New" panose="02070309020205020404" pitchFamily="49" charset="0"/>
                        <a:buChar char="o"/>
                        <a:tabLst>
                          <a:tab pos="293370" algn="l"/>
                        </a:tabLst>
                      </a:pPr>
                      <a:r>
                        <a:rPr sz="1000" b="0" spc="-25" dirty="0">
                          <a:solidFill>
                            <a:srgbClr val="39515B"/>
                          </a:solidFill>
                          <a:latin typeface="Calibri Light"/>
                          <a:cs typeface="Calibri Light"/>
                        </a:rPr>
                        <a:t>We</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are</a:t>
                      </a:r>
                      <a:r>
                        <a:rPr sz="1000" b="0" spc="-30" dirty="0">
                          <a:solidFill>
                            <a:srgbClr val="39515B"/>
                          </a:solidFill>
                          <a:latin typeface="Calibri Light"/>
                          <a:cs typeface="Calibri Light"/>
                        </a:rPr>
                        <a:t> not </a:t>
                      </a:r>
                      <a:r>
                        <a:rPr sz="1000" b="0" spc="-35" dirty="0">
                          <a:solidFill>
                            <a:srgbClr val="39515B"/>
                          </a:solidFill>
                          <a:latin typeface="Calibri Light"/>
                          <a:cs typeface="Calibri Light"/>
                        </a:rPr>
                        <a:t>required</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to</a:t>
                      </a:r>
                      <a:r>
                        <a:rPr sz="1000" b="0" spc="-30" dirty="0">
                          <a:solidFill>
                            <a:srgbClr val="39515B"/>
                          </a:solidFill>
                          <a:latin typeface="Calibri Light"/>
                          <a:cs typeface="Calibri Light"/>
                        </a:rPr>
                        <a:t> agree </a:t>
                      </a:r>
                      <a:r>
                        <a:rPr sz="1000" b="0" spc="-20" dirty="0">
                          <a:solidFill>
                            <a:srgbClr val="39515B"/>
                          </a:solidFill>
                          <a:latin typeface="Calibri Light"/>
                          <a:cs typeface="Calibri Light"/>
                        </a:rPr>
                        <a:t>to</a:t>
                      </a:r>
                      <a:r>
                        <a:rPr sz="1000" b="0" spc="-30" dirty="0">
                          <a:solidFill>
                            <a:srgbClr val="39515B"/>
                          </a:solidFill>
                          <a:latin typeface="Calibri Light"/>
                          <a:cs typeface="Calibri Light"/>
                        </a:rPr>
                        <a:t> your</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request,</a:t>
                      </a:r>
                      <a:r>
                        <a:rPr sz="1000" b="0" spc="-30" dirty="0">
                          <a:solidFill>
                            <a:srgbClr val="39515B"/>
                          </a:solidFill>
                          <a:latin typeface="Calibri Light"/>
                          <a:cs typeface="Calibri Light"/>
                        </a:rPr>
                        <a:t> and </a:t>
                      </a:r>
                      <a:r>
                        <a:rPr sz="1000" b="0" spc="-25" dirty="0">
                          <a:solidFill>
                            <a:srgbClr val="39515B"/>
                          </a:solidFill>
                          <a:latin typeface="Calibri Light"/>
                          <a:cs typeface="Calibri Light"/>
                        </a:rPr>
                        <a:t>we may say </a:t>
                      </a:r>
                      <a:r>
                        <a:rPr sz="1000" b="0" spc="-30" dirty="0">
                          <a:solidFill>
                            <a:srgbClr val="39515B"/>
                          </a:solidFill>
                          <a:latin typeface="Calibri Light"/>
                          <a:cs typeface="Calibri Light"/>
                        </a:rPr>
                        <a:t>“no”</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if</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it</a:t>
                      </a:r>
                      <a:r>
                        <a:rPr sz="1000" b="0" spc="-30" dirty="0">
                          <a:solidFill>
                            <a:srgbClr val="39515B"/>
                          </a:solidFill>
                          <a:latin typeface="Calibri Light"/>
                          <a:cs typeface="Calibri Light"/>
                        </a:rPr>
                        <a:t> would affect</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your</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care.</a:t>
                      </a:r>
                      <a:endParaRPr sz="1000" dirty="0">
                        <a:latin typeface="Calibri Light"/>
                        <a:cs typeface="Calibri Light"/>
                      </a:endParaRPr>
                    </a:p>
                  </a:txBody>
                  <a:tcPr marL="0" marR="0" marT="4381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5"/>
                  </a:ext>
                </a:extLst>
              </a:tr>
              <a:tr h="1099820">
                <a:tc>
                  <a:txBody>
                    <a:bodyPr/>
                    <a:lstStyle/>
                    <a:p>
                      <a:pPr>
                        <a:lnSpc>
                          <a:spcPct val="100000"/>
                        </a:lnSpc>
                      </a:pPr>
                      <a:endParaRPr sz="1000">
                        <a:latin typeface="Times New Roman"/>
                        <a:cs typeface="Times New Roman"/>
                      </a:endParaRPr>
                    </a:p>
                    <a:p>
                      <a:pPr>
                        <a:lnSpc>
                          <a:spcPct val="100000"/>
                        </a:lnSpc>
                        <a:spcBef>
                          <a:spcPts val="55"/>
                        </a:spcBef>
                      </a:pPr>
                      <a:endParaRPr sz="1050">
                        <a:latin typeface="Times New Roman"/>
                        <a:cs typeface="Times New Roman"/>
                      </a:endParaRPr>
                    </a:p>
                    <a:p>
                      <a:pPr marL="161290" marR="104775" algn="ctr">
                        <a:lnSpc>
                          <a:spcPct val="102499"/>
                        </a:lnSpc>
                      </a:pPr>
                      <a:r>
                        <a:rPr sz="1000" b="0" dirty="0">
                          <a:solidFill>
                            <a:srgbClr val="39515B"/>
                          </a:solidFill>
                          <a:latin typeface="Calibri Light"/>
                          <a:cs typeface="Calibri Light"/>
                        </a:rPr>
                        <a:t>Get</a:t>
                      </a:r>
                      <a:r>
                        <a:rPr sz="1000" b="0" spc="-25" dirty="0">
                          <a:solidFill>
                            <a:srgbClr val="39515B"/>
                          </a:solidFill>
                          <a:latin typeface="Calibri Light"/>
                          <a:cs typeface="Calibri Light"/>
                        </a:rPr>
                        <a:t> </a:t>
                      </a:r>
                      <a:r>
                        <a:rPr sz="1000" b="0" dirty="0">
                          <a:solidFill>
                            <a:srgbClr val="39515B"/>
                          </a:solidFill>
                          <a:latin typeface="Calibri Light"/>
                          <a:cs typeface="Calibri Light"/>
                        </a:rPr>
                        <a:t>a</a:t>
                      </a:r>
                      <a:r>
                        <a:rPr sz="1000" b="0" spc="-20" dirty="0">
                          <a:solidFill>
                            <a:srgbClr val="39515B"/>
                          </a:solidFill>
                          <a:latin typeface="Calibri Light"/>
                          <a:cs typeface="Calibri Light"/>
                        </a:rPr>
                        <a:t> </a:t>
                      </a:r>
                      <a:r>
                        <a:rPr sz="1000" b="0" dirty="0">
                          <a:solidFill>
                            <a:srgbClr val="39515B"/>
                          </a:solidFill>
                          <a:latin typeface="Calibri Light"/>
                          <a:cs typeface="Calibri Light"/>
                        </a:rPr>
                        <a:t>list</a:t>
                      </a:r>
                      <a:r>
                        <a:rPr sz="1000" b="0" spc="-20" dirty="0">
                          <a:solidFill>
                            <a:srgbClr val="39515B"/>
                          </a:solidFill>
                          <a:latin typeface="Calibri Light"/>
                          <a:cs typeface="Calibri Light"/>
                        </a:rPr>
                        <a:t> </a:t>
                      </a:r>
                      <a:r>
                        <a:rPr sz="1000" b="0" dirty="0">
                          <a:solidFill>
                            <a:srgbClr val="39515B"/>
                          </a:solidFill>
                          <a:latin typeface="Calibri Light"/>
                          <a:cs typeface="Calibri Light"/>
                        </a:rPr>
                        <a:t>of</a:t>
                      </a:r>
                      <a:r>
                        <a:rPr sz="1000" b="0" spc="-5" dirty="0">
                          <a:solidFill>
                            <a:srgbClr val="39515B"/>
                          </a:solidFill>
                          <a:latin typeface="Calibri Light"/>
                          <a:cs typeface="Calibri Light"/>
                        </a:rPr>
                        <a:t> </a:t>
                      </a:r>
                      <a:r>
                        <a:rPr sz="1000" b="0" dirty="0">
                          <a:solidFill>
                            <a:srgbClr val="39515B"/>
                          </a:solidFill>
                          <a:latin typeface="Calibri Light"/>
                          <a:cs typeface="Calibri Light"/>
                        </a:rPr>
                        <a:t>those</a:t>
                      </a:r>
                      <a:r>
                        <a:rPr sz="1000" b="0" spc="-20" dirty="0">
                          <a:solidFill>
                            <a:srgbClr val="39515B"/>
                          </a:solidFill>
                          <a:latin typeface="Calibri Light"/>
                          <a:cs typeface="Calibri Light"/>
                        </a:rPr>
                        <a:t> with </a:t>
                      </a:r>
                      <a:r>
                        <a:rPr sz="1000" b="0" dirty="0">
                          <a:solidFill>
                            <a:srgbClr val="39515B"/>
                          </a:solidFill>
                          <a:latin typeface="Calibri Light"/>
                          <a:cs typeface="Calibri Light"/>
                        </a:rPr>
                        <a:t>whom</a:t>
                      </a:r>
                      <a:r>
                        <a:rPr sz="1000" b="0" spc="-25" dirty="0">
                          <a:solidFill>
                            <a:srgbClr val="39515B"/>
                          </a:solidFill>
                          <a:latin typeface="Calibri Light"/>
                          <a:cs typeface="Calibri Light"/>
                        </a:rPr>
                        <a:t> </a:t>
                      </a:r>
                      <a:r>
                        <a:rPr sz="1000" b="0" dirty="0">
                          <a:solidFill>
                            <a:srgbClr val="39515B"/>
                          </a:solidFill>
                          <a:latin typeface="Calibri Light"/>
                          <a:cs typeface="Calibri Light"/>
                        </a:rPr>
                        <a:t>we’ve</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shared information</a:t>
                      </a:r>
                      <a:endParaRPr sz="100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302260" indent="-171450">
                        <a:lnSpc>
                          <a:spcPct val="100000"/>
                        </a:lnSpc>
                        <a:spcBef>
                          <a:spcPts val="450"/>
                        </a:spcBef>
                        <a:buClr>
                          <a:schemeClr val="tx2">
                            <a:lumMod val="75000"/>
                          </a:schemeClr>
                        </a:buClr>
                        <a:buSzPct val="120000"/>
                        <a:buFont typeface="Courier New" panose="02070309020205020404" pitchFamily="49" charset="0"/>
                        <a:buChar char="o"/>
                        <a:tabLst/>
                      </a:pPr>
                      <a:r>
                        <a:rPr sz="1000" b="0" spc="-30" dirty="0">
                          <a:solidFill>
                            <a:srgbClr val="39515B"/>
                          </a:solidFill>
                          <a:latin typeface="Calibri Light"/>
                          <a:cs typeface="Calibri Light"/>
                        </a:rPr>
                        <a:t>You</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can</a:t>
                      </a:r>
                      <a:r>
                        <a:rPr sz="1000" b="0" spc="-25" dirty="0">
                          <a:solidFill>
                            <a:srgbClr val="39515B"/>
                          </a:solidFill>
                          <a:latin typeface="Calibri Light"/>
                          <a:cs typeface="Calibri Light"/>
                        </a:rPr>
                        <a:t> ask</a:t>
                      </a:r>
                      <a:r>
                        <a:rPr sz="1000" b="0" spc="-15" dirty="0">
                          <a:solidFill>
                            <a:srgbClr val="39515B"/>
                          </a:solidFill>
                          <a:latin typeface="Calibri Light"/>
                          <a:cs typeface="Calibri Light"/>
                        </a:rPr>
                        <a:t> </a:t>
                      </a:r>
                      <a:r>
                        <a:rPr sz="1000" b="0" spc="-25" dirty="0">
                          <a:solidFill>
                            <a:srgbClr val="39515B"/>
                          </a:solidFill>
                          <a:latin typeface="Calibri Light"/>
                          <a:cs typeface="Calibri Light"/>
                        </a:rPr>
                        <a:t>for</a:t>
                      </a:r>
                      <a:r>
                        <a:rPr sz="1000" b="0" spc="-20" dirty="0">
                          <a:solidFill>
                            <a:srgbClr val="39515B"/>
                          </a:solidFill>
                          <a:latin typeface="Calibri Light"/>
                          <a:cs typeface="Calibri Light"/>
                        </a:rPr>
                        <a:t> </a:t>
                      </a:r>
                      <a:r>
                        <a:rPr sz="1000" b="0" dirty="0">
                          <a:solidFill>
                            <a:srgbClr val="39515B"/>
                          </a:solidFill>
                          <a:latin typeface="Calibri Light"/>
                          <a:cs typeface="Calibri Light"/>
                        </a:rPr>
                        <a:t>a</a:t>
                      </a:r>
                      <a:r>
                        <a:rPr sz="1000" b="0" spc="-20" dirty="0">
                          <a:solidFill>
                            <a:srgbClr val="39515B"/>
                          </a:solidFill>
                          <a:latin typeface="Calibri Light"/>
                          <a:cs typeface="Calibri Light"/>
                        </a:rPr>
                        <a:t> </a:t>
                      </a:r>
                      <a:r>
                        <a:rPr sz="1000" b="0" spc="-35" dirty="0">
                          <a:solidFill>
                            <a:srgbClr val="39515B"/>
                          </a:solidFill>
                          <a:latin typeface="Calibri Light"/>
                          <a:cs typeface="Calibri Light"/>
                        </a:rPr>
                        <a:t>list</a:t>
                      </a:r>
                      <a:r>
                        <a:rPr sz="1000" b="0" spc="-30" dirty="0">
                          <a:solidFill>
                            <a:srgbClr val="39515B"/>
                          </a:solidFill>
                          <a:latin typeface="Calibri Light"/>
                          <a:cs typeface="Calibri Light"/>
                        </a:rPr>
                        <a:t> </a:t>
                      </a:r>
                      <a:r>
                        <a:rPr sz="1000" b="0" spc="-35" dirty="0">
                          <a:solidFill>
                            <a:srgbClr val="39515B"/>
                          </a:solidFill>
                          <a:latin typeface="Calibri Light"/>
                          <a:cs typeface="Calibri Light"/>
                        </a:rPr>
                        <a:t>(accounting)</a:t>
                      </a:r>
                      <a:r>
                        <a:rPr sz="1000" b="0" spc="-20" dirty="0">
                          <a:solidFill>
                            <a:srgbClr val="39515B"/>
                          </a:solidFill>
                          <a:latin typeface="Calibri Light"/>
                          <a:cs typeface="Calibri Light"/>
                        </a:rPr>
                        <a:t> of</a:t>
                      </a:r>
                      <a:r>
                        <a:rPr sz="1000" b="0" spc="-15" dirty="0">
                          <a:solidFill>
                            <a:srgbClr val="39515B"/>
                          </a:solidFill>
                          <a:latin typeface="Calibri Light"/>
                          <a:cs typeface="Calibri Light"/>
                        </a:rPr>
                        <a:t> </a:t>
                      </a:r>
                      <a:r>
                        <a:rPr sz="1000" b="0" spc="-30" dirty="0">
                          <a:solidFill>
                            <a:srgbClr val="39515B"/>
                          </a:solidFill>
                          <a:latin typeface="Calibri Light"/>
                          <a:cs typeface="Calibri Light"/>
                        </a:rPr>
                        <a:t>the</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times</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we’ve</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shared</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your</a:t>
                      </a:r>
                      <a:r>
                        <a:rPr sz="1000" b="0" spc="-15" dirty="0">
                          <a:solidFill>
                            <a:srgbClr val="39515B"/>
                          </a:solidFill>
                          <a:latin typeface="Calibri Light"/>
                          <a:cs typeface="Calibri Light"/>
                        </a:rPr>
                        <a:t> </a:t>
                      </a:r>
                      <a:r>
                        <a:rPr sz="1000" b="0" spc="-35" dirty="0">
                          <a:solidFill>
                            <a:srgbClr val="39515B"/>
                          </a:solidFill>
                          <a:latin typeface="Calibri Light"/>
                          <a:cs typeface="Calibri Light"/>
                        </a:rPr>
                        <a:t>health</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information</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for</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six</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years</a:t>
                      </a:r>
                      <a:r>
                        <a:rPr lang="en-US" sz="1000" b="0" spc="0" dirty="0">
                          <a:solidFill>
                            <a:schemeClr val="tx1"/>
                          </a:solidFill>
                          <a:latin typeface="Calibri Light"/>
                          <a:cs typeface="Calibri Light"/>
                        </a:rPr>
                        <a:t> </a:t>
                      </a:r>
                      <a:r>
                        <a:rPr sz="1000" b="0" spc="-30" dirty="0">
                          <a:solidFill>
                            <a:srgbClr val="39515B"/>
                          </a:solidFill>
                          <a:latin typeface="Calibri Light"/>
                          <a:cs typeface="Calibri Light"/>
                        </a:rPr>
                        <a:t>prior</a:t>
                      </a:r>
                      <a:r>
                        <a:rPr sz="1000" b="0" spc="-25" dirty="0">
                          <a:solidFill>
                            <a:srgbClr val="39515B"/>
                          </a:solidFill>
                          <a:latin typeface="Calibri Light"/>
                          <a:cs typeface="Calibri Light"/>
                        </a:rPr>
                        <a:t> to</a:t>
                      </a:r>
                      <a:r>
                        <a:rPr sz="1000" b="0" spc="-30" dirty="0">
                          <a:solidFill>
                            <a:srgbClr val="39515B"/>
                          </a:solidFill>
                          <a:latin typeface="Calibri Light"/>
                          <a:cs typeface="Calibri Light"/>
                        </a:rPr>
                        <a:t> the date </a:t>
                      </a:r>
                      <a:r>
                        <a:rPr sz="1000" b="0" spc="-25" dirty="0">
                          <a:solidFill>
                            <a:srgbClr val="39515B"/>
                          </a:solidFill>
                          <a:latin typeface="Calibri Light"/>
                          <a:cs typeface="Calibri Light"/>
                        </a:rPr>
                        <a:t>you </a:t>
                      </a:r>
                      <a:r>
                        <a:rPr sz="1000" b="0" spc="-30" dirty="0">
                          <a:solidFill>
                            <a:srgbClr val="39515B"/>
                          </a:solidFill>
                          <a:latin typeface="Calibri Light"/>
                          <a:cs typeface="Calibri Light"/>
                        </a:rPr>
                        <a:t>ask, who </a:t>
                      </a:r>
                      <a:r>
                        <a:rPr sz="1000" b="0" spc="-20" dirty="0">
                          <a:solidFill>
                            <a:srgbClr val="39515B"/>
                          </a:solidFill>
                          <a:latin typeface="Calibri Light"/>
                          <a:cs typeface="Calibri Light"/>
                        </a:rPr>
                        <a:t>we</a:t>
                      </a:r>
                      <a:r>
                        <a:rPr sz="1000" b="0" spc="-30" dirty="0">
                          <a:solidFill>
                            <a:srgbClr val="39515B"/>
                          </a:solidFill>
                          <a:latin typeface="Calibri Light"/>
                          <a:cs typeface="Calibri Light"/>
                        </a:rPr>
                        <a:t> </a:t>
                      </a:r>
                      <a:r>
                        <a:rPr sz="1000" b="0" spc="-35" dirty="0">
                          <a:solidFill>
                            <a:srgbClr val="39515B"/>
                          </a:solidFill>
                          <a:latin typeface="Calibri Light"/>
                          <a:cs typeface="Calibri Light"/>
                        </a:rPr>
                        <a:t>shared</a:t>
                      </a:r>
                      <a:r>
                        <a:rPr sz="1000" b="0" spc="-30" dirty="0">
                          <a:solidFill>
                            <a:srgbClr val="39515B"/>
                          </a:solidFill>
                          <a:latin typeface="Calibri Light"/>
                          <a:cs typeface="Calibri Light"/>
                        </a:rPr>
                        <a:t> </a:t>
                      </a:r>
                      <a:r>
                        <a:rPr sz="1000" b="0" spc="-20" dirty="0">
                          <a:solidFill>
                            <a:srgbClr val="39515B"/>
                          </a:solidFill>
                          <a:latin typeface="Calibri Light"/>
                          <a:cs typeface="Calibri Light"/>
                        </a:rPr>
                        <a:t>it</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with, and </a:t>
                      </a:r>
                      <a:r>
                        <a:rPr sz="1000" b="0" spc="-20" dirty="0">
                          <a:solidFill>
                            <a:srgbClr val="39515B"/>
                          </a:solidFill>
                          <a:latin typeface="Calibri Light"/>
                          <a:cs typeface="Calibri Light"/>
                        </a:rPr>
                        <a:t>why.</a:t>
                      </a:r>
                      <a:endParaRPr sz="1000" dirty="0">
                        <a:latin typeface="Calibri Light"/>
                        <a:cs typeface="Calibri Light"/>
                      </a:endParaRPr>
                    </a:p>
                    <a:p>
                      <a:pPr marL="302260" marR="131445" indent="-171450">
                        <a:lnSpc>
                          <a:spcPct val="100000"/>
                        </a:lnSpc>
                        <a:spcBef>
                          <a:spcPts val="450"/>
                        </a:spcBef>
                        <a:buClr>
                          <a:schemeClr val="tx2">
                            <a:lumMod val="75000"/>
                          </a:schemeClr>
                        </a:buClr>
                        <a:buSzPct val="120000"/>
                        <a:buFont typeface="Courier New" panose="02070309020205020404" pitchFamily="49" charset="0"/>
                        <a:buChar char="o"/>
                        <a:tabLst/>
                      </a:pPr>
                      <a:r>
                        <a:rPr sz="1000" b="0" spc="-30" dirty="0">
                          <a:solidFill>
                            <a:srgbClr val="39515B"/>
                          </a:solidFill>
                          <a:latin typeface="Calibri Light"/>
                          <a:ea typeface="+mn-ea"/>
                          <a:cs typeface="Calibri Light"/>
                        </a:rPr>
                        <a:t>We will include all the disclosures except for those about treatment, payment, and health care operations, and certain other disclosures (such as any you asked us to make). We’ll provide one accounting a year for free but will charge a reasonable, cost-based fee if you ask for another one within 12 months.</a:t>
                      </a:r>
                    </a:p>
                  </a:txBody>
                  <a:tcPr marL="0" marR="0" marT="5715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6"/>
                  </a:ext>
                </a:extLst>
              </a:tr>
              <a:tr h="438784">
                <a:tc>
                  <a:txBody>
                    <a:bodyPr/>
                    <a:lstStyle/>
                    <a:p>
                      <a:pPr marL="379730" marR="234950" indent="-88900">
                        <a:lnSpc>
                          <a:spcPct val="103000"/>
                        </a:lnSpc>
                        <a:spcBef>
                          <a:spcPts val="415"/>
                        </a:spcBef>
                      </a:pPr>
                      <a:r>
                        <a:rPr sz="1000" b="0" dirty="0">
                          <a:solidFill>
                            <a:srgbClr val="39515B"/>
                          </a:solidFill>
                          <a:latin typeface="Calibri Light"/>
                          <a:cs typeface="Calibri Light"/>
                        </a:rPr>
                        <a:t>Get</a:t>
                      </a:r>
                      <a:r>
                        <a:rPr sz="1000" b="0" spc="-25" dirty="0">
                          <a:solidFill>
                            <a:srgbClr val="39515B"/>
                          </a:solidFill>
                          <a:latin typeface="Calibri Light"/>
                          <a:cs typeface="Calibri Light"/>
                        </a:rPr>
                        <a:t> </a:t>
                      </a:r>
                      <a:r>
                        <a:rPr sz="1000" b="0" dirty="0">
                          <a:solidFill>
                            <a:srgbClr val="39515B"/>
                          </a:solidFill>
                          <a:latin typeface="Calibri Light"/>
                          <a:cs typeface="Calibri Light"/>
                        </a:rPr>
                        <a:t>a</a:t>
                      </a:r>
                      <a:r>
                        <a:rPr sz="1000" b="0" spc="-25" dirty="0">
                          <a:solidFill>
                            <a:srgbClr val="39515B"/>
                          </a:solidFill>
                          <a:latin typeface="Calibri Light"/>
                          <a:cs typeface="Calibri Light"/>
                        </a:rPr>
                        <a:t> </a:t>
                      </a:r>
                      <a:r>
                        <a:rPr sz="1000" b="0" dirty="0">
                          <a:solidFill>
                            <a:srgbClr val="39515B"/>
                          </a:solidFill>
                          <a:latin typeface="Calibri Light"/>
                          <a:cs typeface="Calibri Light"/>
                        </a:rPr>
                        <a:t>copy</a:t>
                      </a:r>
                      <a:r>
                        <a:rPr sz="1000" b="0" spc="-15" dirty="0">
                          <a:solidFill>
                            <a:srgbClr val="39515B"/>
                          </a:solidFill>
                          <a:latin typeface="Calibri Light"/>
                          <a:cs typeface="Calibri Light"/>
                        </a:rPr>
                        <a:t> </a:t>
                      </a:r>
                      <a:r>
                        <a:rPr sz="1000" b="0" dirty="0">
                          <a:solidFill>
                            <a:srgbClr val="39515B"/>
                          </a:solidFill>
                          <a:latin typeface="Calibri Light"/>
                          <a:cs typeface="Calibri Light"/>
                        </a:rPr>
                        <a:t>of</a:t>
                      </a:r>
                      <a:r>
                        <a:rPr sz="1000" b="0" spc="-20" dirty="0">
                          <a:solidFill>
                            <a:srgbClr val="39515B"/>
                          </a:solidFill>
                          <a:latin typeface="Calibri Light"/>
                          <a:cs typeface="Calibri Light"/>
                        </a:rPr>
                        <a:t> this </a:t>
                      </a:r>
                      <a:r>
                        <a:rPr sz="1000" b="0" dirty="0">
                          <a:solidFill>
                            <a:srgbClr val="39515B"/>
                          </a:solidFill>
                          <a:latin typeface="Calibri Light"/>
                          <a:cs typeface="Calibri Light"/>
                        </a:rPr>
                        <a:t>privacy</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notice</a:t>
                      </a:r>
                      <a:endParaRPr sz="1000">
                        <a:latin typeface="Calibri Light"/>
                        <a:cs typeface="Calibri Light"/>
                      </a:endParaRPr>
                    </a:p>
                  </a:txBody>
                  <a:tcPr marL="0" marR="0" marT="5270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326390" marR="264795" indent="-195580">
                        <a:lnSpc>
                          <a:spcPct val="110000"/>
                        </a:lnSpc>
                        <a:spcBef>
                          <a:spcPts val="330"/>
                        </a:spcBef>
                        <a:buClr>
                          <a:schemeClr val="tx2">
                            <a:lumMod val="75000"/>
                          </a:schemeClr>
                        </a:buClr>
                        <a:buSzPct val="120000"/>
                        <a:buFont typeface="Courier New" panose="02070309020205020404" pitchFamily="49" charset="0"/>
                        <a:buChar char="o"/>
                        <a:tabLst>
                          <a:tab pos="293370" algn="l"/>
                        </a:tabLst>
                      </a:pPr>
                      <a:r>
                        <a:rPr sz="1000" b="0" spc="-30" dirty="0">
                          <a:solidFill>
                            <a:srgbClr val="39515B"/>
                          </a:solidFill>
                          <a:latin typeface="Calibri Light"/>
                          <a:cs typeface="Calibri Light"/>
                        </a:rPr>
                        <a:t>You</a:t>
                      </a:r>
                      <a:r>
                        <a:rPr sz="1000" b="0" spc="-35" dirty="0">
                          <a:solidFill>
                            <a:srgbClr val="39515B"/>
                          </a:solidFill>
                          <a:latin typeface="Calibri Light"/>
                          <a:cs typeface="Calibri Light"/>
                        </a:rPr>
                        <a:t> </a:t>
                      </a:r>
                      <a:r>
                        <a:rPr sz="1000" b="0" spc="-30" dirty="0">
                          <a:solidFill>
                            <a:srgbClr val="39515B"/>
                          </a:solidFill>
                          <a:latin typeface="Calibri Light"/>
                          <a:cs typeface="Calibri Light"/>
                        </a:rPr>
                        <a:t>can</a:t>
                      </a:r>
                      <a:r>
                        <a:rPr sz="1000" b="0" spc="-35" dirty="0">
                          <a:solidFill>
                            <a:srgbClr val="39515B"/>
                          </a:solidFill>
                          <a:latin typeface="Calibri Light"/>
                          <a:cs typeface="Calibri Light"/>
                        </a:rPr>
                        <a:t> </a:t>
                      </a:r>
                      <a:r>
                        <a:rPr sz="1000" b="0" spc="-25" dirty="0">
                          <a:solidFill>
                            <a:srgbClr val="39515B"/>
                          </a:solidFill>
                          <a:latin typeface="Calibri Light"/>
                          <a:cs typeface="Calibri Light"/>
                        </a:rPr>
                        <a:t>ask for</a:t>
                      </a:r>
                      <a:r>
                        <a:rPr sz="1000" b="0" spc="-30" dirty="0">
                          <a:solidFill>
                            <a:srgbClr val="39515B"/>
                          </a:solidFill>
                          <a:latin typeface="Calibri Light"/>
                          <a:cs typeface="Calibri Light"/>
                        </a:rPr>
                        <a:t> </a:t>
                      </a:r>
                      <a:r>
                        <a:rPr sz="1000" b="0" dirty="0">
                          <a:solidFill>
                            <a:srgbClr val="39515B"/>
                          </a:solidFill>
                          <a:latin typeface="Calibri Light"/>
                          <a:cs typeface="Calibri Light"/>
                        </a:rPr>
                        <a:t>a</a:t>
                      </a:r>
                      <a:r>
                        <a:rPr sz="1000" b="0" spc="-30" dirty="0">
                          <a:solidFill>
                            <a:srgbClr val="39515B"/>
                          </a:solidFill>
                          <a:latin typeface="Calibri Light"/>
                          <a:cs typeface="Calibri Light"/>
                        </a:rPr>
                        <a:t> paper copy</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of</a:t>
                      </a:r>
                      <a:r>
                        <a:rPr sz="1000" b="0" spc="-30" dirty="0">
                          <a:solidFill>
                            <a:srgbClr val="39515B"/>
                          </a:solidFill>
                          <a:latin typeface="Calibri Light"/>
                          <a:cs typeface="Calibri Light"/>
                        </a:rPr>
                        <a:t> this </a:t>
                      </a:r>
                      <a:r>
                        <a:rPr sz="1000" b="0" spc="-35" dirty="0">
                          <a:solidFill>
                            <a:srgbClr val="39515B"/>
                          </a:solidFill>
                          <a:latin typeface="Calibri Light"/>
                          <a:cs typeface="Calibri Light"/>
                        </a:rPr>
                        <a:t>notice </a:t>
                      </a:r>
                      <a:r>
                        <a:rPr sz="1000" b="0" spc="-20" dirty="0">
                          <a:solidFill>
                            <a:srgbClr val="39515B"/>
                          </a:solidFill>
                          <a:latin typeface="Calibri Light"/>
                          <a:cs typeface="Calibri Light"/>
                        </a:rPr>
                        <a:t>at</a:t>
                      </a:r>
                      <a:r>
                        <a:rPr sz="1000" b="0" spc="-35" dirty="0">
                          <a:solidFill>
                            <a:srgbClr val="39515B"/>
                          </a:solidFill>
                          <a:latin typeface="Calibri Light"/>
                          <a:cs typeface="Calibri Light"/>
                        </a:rPr>
                        <a:t> </a:t>
                      </a:r>
                      <a:r>
                        <a:rPr sz="1000" b="0" spc="-25" dirty="0">
                          <a:solidFill>
                            <a:srgbClr val="39515B"/>
                          </a:solidFill>
                          <a:latin typeface="Calibri Light"/>
                          <a:cs typeface="Calibri Light"/>
                        </a:rPr>
                        <a:t>any </a:t>
                      </a:r>
                      <a:r>
                        <a:rPr sz="1000" b="0" spc="-30" dirty="0">
                          <a:solidFill>
                            <a:srgbClr val="39515B"/>
                          </a:solidFill>
                          <a:latin typeface="Calibri Light"/>
                          <a:cs typeface="Calibri Light"/>
                        </a:rPr>
                        <a:t>time,</a:t>
                      </a:r>
                      <a:r>
                        <a:rPr sz="1000" b="0" spc="-35" dirty="0">
                          <a:solidFill>
                            <a:srgbClr val="39515B"/>
                          </a:solidFill>
                          <a:latin typeface="Calibri Light"/>
                          <a:cs typeface="Calibri Light"/>
                        </a:rPr>
                        <a:t> </a:t>
                      </a:r>
                      <a:r>
                        <a:rPr sz="1000" b="0" spc="-30" dirty="0">
                          <a:solidFill>
                            <a:srgbClr val="39515B"/>
                          </a:solidFill>
                          <a:latin typeface="Calibri Light"/>
                          <a:cs typeface="Calibri Light"/>
                        </a:rPr>
                        <a:t>even </a:t>
                      </a:r>
                      <a:r>
                        <a:rPr sz="1000" b="0" spc="-20" dirty="0">
                          <a:solidFill>
                            <a:srgbClr val="39515B"/>
                          </a:solidFill>
                          <a:latin typeface="Calibri Light"/>
                          <a:cs typeface="Calibri Light"/>
                        </a:rPr>
                        <a:t>if</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you</a:t>
                      </a:r>
                      <a:r>
                        <a:rPr sz="1000" b="0" spc="-30" dirty="0">
                          <a:solidFill>
                            <a:srgbClr val="39515B"/>
                          </a:solidFill>
                          <a:latin typeface="Calibri Light"/>
                          <a:cs typeface="Calibri Light"/>
                        </a:rPr>
                        <a:t> have</a:t>
                      </a:r>
                      <a:r>
                        <a:rPr sz="1000" b="0" spc="-35" dirty="0">
                          <a:solidFill>
                            <a:srgbClr val="39515B"/>
                          </a:solidFill>
                          <a:latin typeface="Calibri Light"/>
                          <a:cs typeface="Calibri Light"/>
                        </a:rPr>
                        <a:t> </a:t>
                      </a:r>
                      <a:r>
                        <a:rPr sz="1000" b="0" spc="-30" dirty="0">
                          <a:solidFill>
                            <a:srgbClr val="39515B"/>
                          </a:solidFill>
                          <a:latin typeface="Calibri Light"/>
                          <a:cs typeface="Calibri Light"/>
                        </a:rPr>
                        <a:t>agreed</a:t>
                      </a:r>
                      <a:r>
                        <a:rPr sz="1000" b="0" spc="-35" dirty="0">
                          <a:solidFill>
                            <a:srgbClr val="39515B"/>
                          </a:solidFill>
                          <a:latin typeface="Calibri Light"/>
                          <a:cs typeface="Calibri Light"/>
                        </a:rPr>
                        <a:t> </a:t>
                      </a:r>
                      <a:r>
                        <a:rPr sz="1000" b="0" spc="-25" dirty="0">
                          <a:solidFill>
                            <a:srgbClr val="39515B"/>
                          </a:solidFill>
                          <a:latin typeface="Calibri Light"/>
                          <a:cs typeface="Calibri Light"/>
                        </a:rPr>
                        <a:t>to</a:t>
                      </a:r>
                      <a:r>
                        <a:rPr sz="1000" b="0" spc="-30" dirty="0">
                          <a:solidFill>
                            <a:srgbClr val="39515B"/>
                          </a:solidFill>
                          <a:latin typeface="Calibri Light"/>
                          <a:cs typeface="Calibri Light"/>
                        </a:rPr>
                        <a:t> receive</a:t>
                      </a:r>
                      <a:r>
                        <a:rPr sz="1000" b="0" spc="-35" dirty="0">
                          <a:solidFill>
                            <a:srgbClr val="39515B"/>
                          </a:solidFill>
                          <a:latin typeface="Calibri Light"/>
                          <a:cs typeface="Calibri Light"/>
                        </a:rPr>
                        <a:t> </a:t>
                      </a:r>
                      <a:r>
                        <a:rPr sz="1000" b="0" spc="-25" dirty="0">
                          <a:solidFill>
                            <a:srgbClr val="39515B"/>
                          </a:solidFill>
                          <a:latin typeface="Calibri Light"/>
                          <a:cs typeface="Calibri Light"/>
                        </a:rPr>
                        <a:t>the </a:t>
                      </a:r>
                      <a:r>
                        <a:rPr sz="1000" b="0" spc="-35" dirty="0">
                          <a:solidFill>
                            <a:srgbClr val="39515B"/>
                          </a:solidFill>
                          <a:latin typeface="Calibri Light"/>
                          <a:cs typeface="Calibri Light"/>
                        </a:rPr>
                        <a:t>notice</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electronically.</a:t>
                      </a:r>
                      <a:r>
                        <a:rPr sz="1000" b="0" spc="-25" dirty="0">
                          <a:solidFill>
                            <a:srgbClr val="39515B"/>
                          </a:solidFill>
                          <a:latin typeface="Calibri Light"/>
                          <a:cs typeface="Calibri Light"/>
                        </a:rPr>
                        <a:t> We</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will</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provide</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you </a:t>
                      </a:r>
                      <a:r>
                        <a:rPr sz="1000" b="0" spc="-30" dirty="0">
                          <a:solidFill>
                            <a:srgbClr val="39515B"/>
                          </a:solidFill>
                          <a:latin typeface="Calibri Light"/>
                          <a:cs typeface="Calibri Light"/>
                        </a:rPr>
                        <a:t>with</a:t>
                      </a:r>
                      <a:r>
                        <a:rPr sz="1000" b="0" spc="-20" dirty="0">
                          <a:solidFill>
                            <a:srgbClr val="39515B"/>
                          </a:solidFill>
                          <a:latin typeface="Calibri Light"/>
                          <a:cs typeface="Calibri Light"/>
                        </a:rPr>
                        <a:t> </a:t>
                      </a:r>
                      <a:r>
                        <a:rPr sz="1000" b="0" dirty="0">
                          <a:solidFill>
                            <a:srgbClr val="39515B"/>
                          </a:solidFill>
                          <a:latin typeface="Calibri Light"/>
                          <a:cs typeface="Calibri Light"/>
                        </a:rPr>
                        <a:t>a</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paper</a:t>
                      </a:r>
                      <a:r>
                        <a:rPr sz="1000" b="0" spc="-15" dirty="0">
                          <a:solidFill>
                            <a:srgbClr val="39515B"/>
                          </a:solidFill>
                          <a:latin typeface="Calibri Light"/>
                          <a:cs typeface="Calibri Light"/>
                        </a:rPr>
                        <a:t> </a:t>
                      </a:r>
                      <a:r>
                        <a:rPr sz="1000" b="0" spc="-30" dirty="0">
                          <a:solidFill>
                            <a:srgbClr val="39515B"/>
                          </a:solidFill>
                          <a:latin typeface="Calibri Light"/>
                          <a:cs typeface="Calibri Light"/>
                        </a:rPr>
                        <a:t>copy</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promptly.</a:t>
                      </a:r>
                      <a:endParaRPr sz="1000" dirty="0">
                        <a:latin typeface="Calibri Light"/>
                        <a:cs typeface="Calibri Light"/>
                      </a:endParaRPr>
                    </a:p>
                  </a:txBody>
                  <a:tcPr marL="0" marR="0" marT="4191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7"/>
                  </a:ext>
                </a:extLst>
              </a:tr>
              <a:tr h="642620">
                <a:tc>
                  <a:txBody>
                    <a:bodyPr/>
                    <a:lstStyle/>
                    <a:p>
                      <a:pPr>
                        <a:lnSpc>
                          <a:spcPct val="100000"/>
                        </a:lnSpc>
                        <a:spcBef>
                          <a:spcPts val="10"/>
                        </a:spcBef>
                      </a:pPr>
                      <a:endParaRPr sz="1050">
                        <a:latin typeface="Times New Roman"/>
                        <a:cs typeface="Times New Roman"/>
                      </a:endParaRPr>
                    </a:p>
                    <a:p>
                      <a:pPr marL="461645" marR="170180" indent="-233679">
                        <a:lnSpc>
                          <a:spcPct val="103000"/>
                        </a:lnSpc>
                      </a:pPr>
                      <a:r>
                        <a:rPr sz="1000" b="0" dirty="0">
                          <a:solidFill>
                            <a:srgbClr val="39515B"/>
                          </a:solidFill>
                          <a:latin typeface="Calibri Light"/>
                          <a:cs typeface="Calibri Light"/>
                        </a:rPr>
                        <a:t>Choose</a:t>
                      </a:r>
                      <a:r>
                        <a:rPr sz="1000" b="0" spc="-50" dirty="0">
                          <a:solidFill>
                            <a:srgbClr val="39515B"/>
                          </a:solidFill>
                          <a:latin typeface="Calibri Light"/>
                          <a:cs typeface="Calibri Light"/>
                        </a:rPr>
                        <a:t> </a:t>
                      </a:r>
                      <a:r>
                        <a:rPr sz="1000" b="0" dirty="0">
                          <a:solidFill>
                            <a:srgbClr val="39515B"/>
                          </a:solidFill>
                          <a:latin typeface="Calibri Light"/>
                          <a:cs typeface="Calibri Light"/>
                        </a:rPr>
                        <a:t>someone</a:t>
                      </a:r>
                      <a:r>
                        <a:rPr sz="1000" b="0" spc="-40" dirty="0">
                          <a:solidFill>
                            <a:srgbClr val="39515B"/>
                          </a:solidFill>
                          <a:latin typeface="Calibri Light"/>
                          <a:cs typeface="Calibri Light"/>
                        </a:rPr>
                        <a:t> </a:t>
                      </a:r>
                      <a:r>
                        <a:rPr sz="1000" b="0" spc="-25" dirty="0">
                          <a:solidFill>
                            <a:srgbClr val="39515B"/>
                          </a:solidFill>
                          <a:latin typeface="Calibri Light"/>
                          <a:cs typeface="Calibri Light"/>
                        </a:rPr>
                        <a:t>to </a:t>
                      </a:r>
                      <a:r>
                        <a:rPr sz="1000" b="0" dirty="0">
                          <a:solidFill>
                            <a:srgbClr val="39515B"/>
                          </a:solidFill>
                          <a:latin typeface="Calibri Light"/>
                          <a:cs typeface="Calibri Light"/>
                        </a:rPr>
                        <a:t>act</a:t>
                      </a:r>
                      <a:r>
                        <a:rPr sz="1000" b="0" spc="-25" dirty="0">
                          <a:solidFill>
                            <a:srgbClr val="39515B"/>
                          </a:solidFill>
                          <a:latin typeface="Calibri Light"/>
                          <a:cs typeface="Calibri Light"/>
                        </a:rPr>
                        <a:t> </a:t>
                      </a:r>
                      <a:r>
                        <a:rPr sz="1000" b="0" dirty="0">
                          <a:solidFill>
                            <a:srgbClr val="39515B"/>
                          </a:solidFill>
                          <a:latin typeface="Calibri Light"/>
                          <a:cs typeface="Calibri Light"/>
                        </a:rPr>
                        <a:t>for</a:t>
                      </a:r>
                      <a:r>
                        <a:rPr sz="1000" b="0" spc="-15" dirty="0">
                          <a:solidFill>
                            <a:srgbClr val="39515B"/>
                          </a:solidFill>
                          <a:latin typeface="Calibri Light"/>
                          <a:cs typeface="Calibri Light"/>
                        </a:rPr>
                        <a:t> </a:t>
                      </a:r>
                      <a:r>
                        <a:rPr sz="1000" b="0" spc="-25" dirty="0">
                          <a:solidFill>
                            <a:srgbClr val="39515B"/>
                          </a:solidFill>
                          <a:latin typeface="Calibri Light"/>
                          <a:cs typeface="Calibri Light"/>
                        </a:rPr>
                        <a:t>you</a:t>
                      </a:r>
                      <a:endParaRPr sz="1000">
                        <a:latin typeface="Calibri Light"/>
                        <a:cs typeface="Calibri Light"/>
                      </a:endParaRPr>
                    </a:p>
                  </a:txBody>
                  <a:tcPr marL="0" marR="0" marT="127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326390" marR="163830" indent="-195580">
                        <a:lnSpc>
                          <a:spcPct val="110000"/>
                        </a:lnSpc>
                        <a:spcBef>
                          <a:spcPts val="330"/>
                        </a:spcBef>
                        <a:buClr>
                          <a:schemeClr val="tx2">
                            <a:lumMod val="75000"/>
                          </a:schemeClr>
                        </a:buClr>
                        <a:buSzPct val="120000"/>
                        <a:buFont typeface="Courier New" panose="02070309020205020404" pitchFamily="49" charset="0"/>
                        <a:buChar char="o"/>
                        <a:tabLst>
                          <a:tab pos="293370" algn="l"/>
                        </a:tabLst>
                      </a:pPr>
                      <a:r>
                        <a:rPr sz="1000" b="0" spc="-20" dirty="0">
                          <a:solidFill>
                            <a:srgbClr val="39515B"/>
                          </a:solidFill>
                          <a:latin typeface="Calibri Light"/>
                          <a:cs typeface="Calibri Light"/>
                        </a:rPr>
                        <a:t>If </a:t>
                      </a:r>
                      <a:r>
                        <a:rPr sz="1000" b="0" spc="-25" dirty="0">
                          <a:solidFill>
                            <a:srgbClr val="39515B"/>
                          </a:solidFill>
                          <a:latin typeface="Calibri Light"/>
                          <a:cs typeface="Calibri Light"/>
                        </a:rPr>
                        <a:t>you </a:t>
                      </a:r>
                      <a:r>
                        <a:rPr sz="1000" b="0" spc="-30" dirty="0">
                          <a:solidFill>
                            <a:srgbClr val="39515B"/>
                          </a:solidFill>
                          <a:latin typeface="Calibri Light"/>
                          <a:cs typeface="Calibri Light"/>
                        </a:rPr>
                        <a:t>have</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given</a:t>
                      </a:r>
                      <a:r>
                        <a:rPr sz="1000" b="0" spc="-20" dirty="0">
                          <a:solidFill>
                            <a:srgbClr val="39515B"/>
                          </a:solidFill>
                          <a:latin typeface="Calibri Light"/>
                          <a:cs typeface="Calibri Light"/>
                        </a:rPr>
                        <a:t> </a:t>
                      </a:r>
                      <a:r>
                        <a:rPr sz="1000" b="0" spc="-35" dirty="0">
                          <a:solidFill>
                            <a:srgbClr val="39515B"/>
                          </a:solidFill>
                          <a:latin typeface="Calibri Light"/>
                          <a:cs typeface="Calibri Light"/>
                        </a:rPr>
                        <a:t>someone</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medical</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power</a:t>
                      </a:r>
                      <a:r>
                        <a:rPr sz="1000" b="0" spc="-15" dirty="0">
                          <a:solidFill>
                            <a:srgbClr val="39515B"/>
                          </a:solidFill>
                          <a:latin typeface="Calibri Light"/>
                          <a:cs typeface="Calibri Light"/>
                        </a:rPr>
                        <a:t> </a:t>
                      </a:r>
                      <a:r>
                        <a:rPr sz="1000" b="0" spc="-20" dirty="0">
                          <a:solidFill>
                            <a:srgbClr val="39515B"/>
                          </a:solidFill>
                          <a:latin typeface="Calibri Light"/>
                          <a:cs typeface="Calibri Light"/>
                        </a:rPr>
                        <a:t>of </a:t>
                      </a:r>
                      <a:r>
                        <a:rPr sz="1000" b="0" spc="-35" dirty="0">
                          <a:solidFill>
                            <a:srgbClr val="39515B"/>
                          </a:solidFill>
                          <a:latin typeface="Calibri Light"/>
                          <a:cs typeface="Calibri Light"/>
                        </a:rPr>
                        <a:t>attorney</a:t>
                      </a:r>
                      <a:r>
                        <a:rPr sz="1000" b="0" spc="-20" dirty="0">
                          <a:solidFill>
                            <a:srgbClr val="39515B"/>
                          </a:solidFill>
                          <a:latin typeface="Calibri Light"/>
                          <a:cs typeface="Calibri Light"/>
                        </a:rPr>
                        <a:t> or</a:t>
                      </a:r>
                      <a:r>
                        <a:rPr sz="1000" b="0" spc="-15" dirty="0">
                          <a:solidFill>
                            <a:srgbClr val="39515B"/>
                          </a:solidFill>
                          <a:latin typeface="Calibri Light"/>
                          <a:cs typeface="Calibri Light"/>
                        </a:rPr>
                        <a:t> </a:t>
                      </a:r>
                      <a:r>
                        <a:rPr sz="1000" b="0" spc="-20" dirty="0">
                          <a:solidFill>
                            <a:srgbClr val="39515B"/>
                          </a:solidFill>
                          <a:latin typeface="Calibri Light"/>
                          <a:cs typeface="Calibri Light"/>
                        </a:rPr>
                        <a:t>if </a:t>
                      </a:r>
                      <a:r>
                        <a:rPr sz="1000" b="0" spc="-35" dirty="0">
                          <a:solidFill>
                            <a:srgbClr val="39515B"/>
                          </a:solidFill>
                          <a:latin typeface="Calibri Light"/>
                          <a:cs typeface="Calibri Light"/>
                        </a:rPr>
                        <a:t>someone</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is </a:t>
                      </a:r>
                      <a:r>
                        <a:rPr sz="1000" b="0" spc="-30" dirty="0">
                          <a:solidFill>
                            <a:srgbClr val="39515B"/>
                          </a:solidFill>
                          <a:latin typeface="Calibri Light"/>
                          <a:cs typeface="Calibri Light"/>
                        </a:rPr>
                        <a:t>your</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legal</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guardian,</a:t>
                      </a:r>
                      <a:r>
                        <a:rPr sz="1000" b="0" spc="-25" dirty="0">
                          <a:solidFill>
                            <a:srgbClr val="39515B"/>
                          </a:solidFill>
                          <a:latin typeface="Calibri Light"/>
                          <a:cs typeface="Calibri Light"/>
                        </a:rPr>
                        <a:t> </a:t>
                      </a:r>
                      <a:r>
                        <a:rPr sz="1000" b="0" spc="-20" dirty="0">
                          <a:solidFill>
                            <a:srgbClr val="39515B"/>
                          </a:solidFill>
                          <a:latin typeface="Calibri Light"/>
                          <a:cs typeface="Calibri Light"/>
                        </a:rPr>
                        <a:t>that </a:t>
                      </a:r>
                      <a:r>
                        <a:rPr sz="1000" b="0" spc="-35" dirty="0">
                          <a:solidFill>
                            <a:srgbClr val="39515B"/>
                          </a:solidFill>
                          <a:latin typeface="Calibri Light"/>
                          <a:cs typeface="Calibri Light"/>
                        </a:rPr>
                        <a:t>person</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can</a:t>
                      </a:r>
                      <a:r>
                        <a:rPr sz="1000" b="0" spc="-15" dirty="0">
                          <a:solidFill>
                            <a:srgbClr val="39515B"/>
                          </a:solidFill>
                          <a:latin typeface="Calibri Light"/>
                          <a:cs typeface="Calibri Light"/>
                        </a:rPr>
                        <a:t> </a:t>
                      </a:r>
                      <a:r>
                        <a:rPr sz="1000" b="0" spc="-35" dirty="0">
                          <a:solidFill>
                            <a:srgbClr val="39515B"/>
                          </a:solidFill>
                          <a:latin typeface="Calibri Light"/>
                          <a:cs typeface="Calibri Light"/>
                        </a:rPr>
                        <a:t>exercise</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your</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rights</a:t>
                      </a:r>
                      <a:r>
                        <a:rPr sz="1000" b="0" spc="-5" dirty="0">
                          <a:solidFill>
                            <a:srgbClr val="39515B"/>
                          </a:solidFill>
                          <a:latin typeface="Calibri Light"/>
                          <a:cs typeface="Calibri Light"/>
                        </a:rPr>
                        <a:t> </a:t>
                      </a:r>
                      <a:r>
                        <a:rPr sz="1000" b="0" spc="-30" dirty="0">
                          <a:solidFill>
                            <a:srgbClr val="39515B"/>
                          </a:solidFill>
                          <a:latin typeface="Calibri Light"/>
                          <a:cs typeface="Calibri Light"/>
                        </a:rPr>
                        <a:t>and</a:t>
                      </a:r>
                      <a:r>
                        <a:rPr sz="1000" b="0" spc="-15" dirty="0">
                          <a:solidFill>
                            <a:srgbClr val="39515B"/>
                          </a:solidFill>
                          <a:latin typeface="Calibri Light"/>
                          <a:cs typeface="Calibri Light"/>
                        </a:rPr>
                        <a:t> </a:t>
                      </a:r>
                      <a:r>
                        <a:rPr sz="1000" b="0" spc="-30" dirty="0">
                          <a:solidFill>
                            <a:srgbClr val="39515B"/>
                          </a:solidFill>
                          <a:latin typeface="Calibri Light"/>
                          <a:cs typeface="Calibri Light"/>
                        </a:rPr>
                        <a:t>make</a:t>
                      </a:r>
                      <a:r>
                        <a:rPr sz="1000" b="0" spc="-15" dirty="0">
                          <a:solidFill>
                            <a:srgbClr val="39515B"/>
                          </a:solidFill>
                          <a:latin typeface="Calibri Light"/>
                          <a:cs typeface="Calibri Light"/>
                        </a:rPr>
                        <a:t> </a:t>
                      </a:r>
                      <a:r>
                        <a:rPr sz="1000" b="0" spc="-35" dirty="0">
                          <a:solidFill>
                            <a:srgbClr val="39515B"/>
                          </a:solidFill>
                          <a:latin typeface="Calibri Light"/>
                          <a:cs typeface="Calibri Light"/>
                        </a:rPr>
                        <a:t>choices</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about</a:t>
                      </a:r>
                      <a:r>
                        <a:rPr sz="1000" b="0" spc="-15" dirty="0">
                          <a:solidFill>
                            <a:srgbClr val="39515B"/>
                          </a:solidFill>
                          <a:latin typeface="Calibri Light"/>
                          <a:cs typeface="Calibri Light"/>
                        </a:rPr>
                        <a:t> </a:t>
                      </a:r>
                      <a:r>
                        <a:rPr sz="1000" b="0" spc="-30" dirty="0">
                          <a:solidFill>
                            <a:srgbClr val="39515B"/>
                          </a:solidFill>
                          <a:latin typeface="Calibri Light"/>
                          <a:cs typeface="Calibri Light"/>
                        </a:rPr>
                        <a:t>your</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health</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information.</a:t>
                      </a:r>
                      <a:endParaRPr sz="1000" dirty="0">
                        <a:latin typeface="Calibri Light"/>
                        <a:cs typeface="Calibri Light"/>
                      </a:endParaRPr>
                    </a:p>
                    <a:p>
                      <a:pPr marL="302260" indent="-171450">
                        <a:lnSpc>
                          <a:spcPct val="100000"/>
                        </a:lnSpc>
                        <a:spcBef>
                          <a:spcPts val="540"/>
                        </a:spcBef>
                        <a:buClr>
                          <a:schemeClr val="tx2">
                            <a:lumMod val="75000"/>
                          </a:schemeClr>
                        </a:buClr>
                        <a:buSzPct val="120000"/>
                        <a:buFont typeface="Courier New" panose="02070309020205020404" pitchFamily="49" charset="0"/>
                        <a:buChar char="o"/>
                        <a:tabLst>
                          <a:tab pos="293370" algn="l"/>
                        </a:tabLst>
                      </a:pPr>
                      <a:r>
                        <a:rPr sz="1000" b="0" spc="-25" dirty="0">
                          <a:solidFill>
                            <a:srgbClr val="39515B"/>
                          </a:solidFill>
                          <a:latin typeface="Calibri Light"/>
                          <a:cs typeface="Calibri Light"/>
                        </a:rPr>
                        <a:t>We</a:t>
                      </a:r>
                      <a:r>
                        <a:rPr sz="1000" b="0" spc="-30" dirty="0">
                          <a:solidFill>
                            <a:srgbClr val="39515B"/>
                          </a:solidFill>
                          <a:latin typeface="Calibri Light"/>
                          <a:cs typeface="Calibri Light"/>
                        </a:rPr>
                        <a:t> will</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make</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sure</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the</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person</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has </a:t>
                      </a:r>
                      <a:r>
                        <a:rPr sz="1000" b="0" spc="-30" dirty="0">
                          <a:solidFill>
                            <a:srgbClr val="39515B"/>
                          </a:solidFill>
                          <a:latin typeface="Calibri Light"/>
                          <a:cs typeface="Calibri Light"/>
                        </a:rPr>
                        <a:t>this</a:t>
                      </a:r>
                      <a:r>
                        <a:rPr sz="1000" b="0" spc="-25" dirty="0">
                          <a:solidFill>
                            <a:srgbClr val="39515B"/>
                          </a:solidFill>
                          <a:latin typeface="Calibri Light"/>
                          <a:cs typeface="Calibri Light"/>
                        </a:rPr>
                        <a:t> </a:t>
                      </a:r>
                      <a:r>
                        <a:rPr sz="1000" b="0" spc="-35" dirty="0">
                          <a:solidFill>
                            <a:srgbClr val="39515B"/>
                          </a:solidFill>
                          <a:latin typeface="Calibri Light"/>
                          <a:cs typeface="Calibri Light"/>
                        </a:rPr>
                        <a:t>authority</a:t>
                      </a:r>
                      <a:r>
                        <a:rPr sz="1000" b="0" spc="-20" dirty="0">
                          <a:solidFill>
                            <a:srgbClr val="39515B"/>
                          </a:solidFill>
                          <a:latin typeface="Calibri Light"/>
                          <a:cs typeface="Calibri Light"/>
                        </a:rPr>
                        <a:t> </a:t>
                      </a:r>
                      <a:r>
                        <a:rPr sz="1000" b="0" spc="-30" dirty="0">
                          <a:solidFill>
                            <a:srgbClr val="39515B"/>
                          </a:solidFill>
                          <a:latin typeface="Calibri Light"/>
                          <a:cs typeface="Calibri Light"/>
                        </a:rPr>
                        <a:t>and</a:t>
                      </a:r>
                      <a:r>
                        <a:rPr sz="1000" b="0" spc="-25" dirty="0">
                          <a:solidFill>
                            <a:srgbClr val="39515B"/>
                          </a:solidFill>
                          <a:latin typeface="Calibri Light"/>
                          <a:cs typeface="Calibri Light"/>
                        </a:rPr>
                        <a:t> can </a:t>
                      </a:r>
                      <a:r>
                        <a:rPr sz="1000" b="0" spc="-30" dirty="0">
                          <a:solidFill>
                            <a:srgbClr val="39515B"/>
                          </a:solidFill>
                          <a:latin typeface="Calibri Light"/>
                          <a:cs typeface="Calibri Light"/>
                        </a:rPr>
                        <a:t>act</a:t>
                      </a:r>
                      <a:r>
                        <a:rPr sz="1000" b="0" spc="-25" dirty="0">
                          <a:solidFill>
                            <a:srgbClr val="39515B"/>
                          </a:solidFill>
                          <a:latin typeface="Calibri Light"/>
                          <a:cs typeface="Calibri Light"/>
                        </a:rPr>
                        <a:t> </a:t>
                      </a:r>
                      <a:r>
                        <a:rPr sz="1000" b="0" spc="-30" dirty="0">
                          <a:solidFill>
                            <a:srgbClr val="39515B"/>
                          </a:solidFill>
                          <a:latin typeface="Calibri Light"/>
                          <a:cs typeface="Calibri Light"/>
                        </a:rPr>
                        <a:t>for</a:t>
                      </a:r>
                      <a:r>
                        <a:rPr sz="1000" b="0" spc="-5" dirty="0">
                          <a:solidFill>
                            <a:srgbClr val="39515B"/>
                          </a:solidFill>
                          <a:latin typeface="Calibri Light"/>
                          <a:cs typeface="Calibri Light"/>
                        </a:rPr>
                        <a:t> </a:t>
                      </a:r>
                      <a:r>
                        <a:rPr sz="1000" b="0" spc="-25" dirty="0">
                          <a:solidFill>
                            <a:srgbClr val="39515B"/>
                          </a:solidFill>
                          <a:latin typeface="Calibri Light"/>
                          <a:cs typeface="Calibri Light"/>
                        </a:rPr>
                        <a:t>you </a:t>
                      </a:r>
                      <a:r>
                        <a:rPr sz="1000" b="0" spc="-35" dirty="0">
                          <a:solidFill>
                            <a:srgbClr val="39515B"/>
                          </a:solidFill>
                          <a:latin typeface="Calibri Light"/>
                          <a:cs typeface="Calibri Light"/>
                        </a:rPr>
                        <a:t>before</a:t>
                      </a:r>
                      <a:r>
                        <a:rPr sz="1000" b="0" spc="-25" dirty="0">
                          <a:solidFill>
                            <a:srgbClr val="39515B"/>
                          </a:solidFill>
                          <a:latin typeface="Calibri Light"/>
                          <a:cs typeface="Calibri Light"/>
                        </a:rPr>
                        <a:t> we</a:t>
                      </a:r>
                      <a:r>
                        <a:rPr sz="1000" b="0" spc="-30" dirty="0">
                          <a:solidFill>
                            <a:srgbClr val="39515B"/>
                          </a:solidFill>
                          <a:latin typeface="Calibri Light"/>
                          <a:cs typeface="Calibri Light"/>
                        </a:rPr>
                        <a:t> take</a:t>
                      </a:r>
                      <a:r>
                        <a:rPr sz="1000" b="0" spc="-25" dirty="0">
                          <a:solidFill>
                            <a:srgbClr val="39515B"/>
                          </a:solidFill>
                          <a:latin typeface="Calibri Light"/>
                          <a:cs typeface="Calibri Light"/>
                        </a:rPr>
                        <a:t> any</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action.</a:t>
                      </a:r>
                      <a:endParaRPr sz="1000" dirty="0">
                        <a:latin typeface="Calibri Light"/>
                        <a:cs typeface="Calibri Light"/>
                      </a:endParaRPr>
                    </a:p>
                  </a:txBody>
                  <a:tcPr marL="0" marR="0" marT="4191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8"/>
                  </a:ext>
                </a:extLst>
              </a:tr>
              <a:tr h="1153160">
                <a:tc>
                  <a:txBody>
                    <a:bodyPr/>
                    <a:lstStyle/>
                    <a:p>
                      <a:pPr>
                        <a:lnSpc>
                          <a:spcPct val="100000"/>
                        </a:lnSpc>
                      </a:pPr>
                      <a:endParaRPr sz="1000">
                        <a:latin typeface="Times New Roman"/>
                        <a:cs typeface="Times New Roman"/>
                      </a:endParaRPr>
                    </a:p>
                    <a:p>
                      <a:pPr>
                        <a:lnSpc>
                          <a:spcPct val="100000"/>
                        </a:lnSpc>
                        <a:spcBef>
                          <a:spcPts val="30"/>
                        </a:spcBef>
                      </a:pPr>
                      <a:endParaRPr sz="1250">
                        <a:latin typeface="Times New Roman"/>
                        <a:cs typeface="Times New Roman"/>
                      </a:endParaRPr>
                    </a:p>
                    <a:p>
                      <a:pPr marL="178435" marR="120014" algn="ctr">
                        <a:lnSpc>
                          <a:spcPct val="102499"/>
                        </a:lnSpc>
                      </a:pPr>
                      <a:r>
                        <a:rPr sz="1000" b="0" dirty="0">
                          <a:solidFill>
                            <a:srgbClr val="39515B"/>
                          </a:solidFill>
                          <a:latin typeface="Calibri Light"/>
                          <a:cs typeface="Calibri Light"/>
                        </a:rPr>
                        <a:t>File</a:t>
                      </a:r>
                      <a:r>
                        <a:rPr sz="1000" b="0" spc="-5" dirty="0">
                          <a:solidFill>
                            <a:srgbClr val="39515B"/>
                          </a:solidFill>
                          <a:latin typeface="Calibri Light"/>
                          <a:cs typeface="Calibri Light"/>
                        </a:rPr>
                        <a:t> </a:t>
                      </a:r>
                      <a:r>
                        <a:rPr sz="1000" b="0" dirty="0">
                          <a:solidFill>
                            <a:srgbClr val="39515B"/>
                          </a:solidFill>
                          <a:latin typeface="Calibri Light"/>
                          <a:cs typeface="Calibri Light"/>
                        </a:rPr>
                        <a:t>a</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complaint </a:t>
                      </a:r>
                      <a:r>
                        <a:rPr sz="1000" b="0" dirty="0">
                          <a:solidFill>
                            <a:srgbClr val="39515B"/>
                          </a:solidFill>
                          <a:latin typeface="Calibri Light"/>
                          <a:cs typeface="Calibri Light"/>
                        </a:rPr>
                        <a:t>if </a:t>
                      </a:r>
                      <a:r>
                        <a:rPr sz="1000" b="0" spc="-25" dirty="0">
                          <a:solidFill>
                            <a:srgbClr val="39515B"/>
                          </a:solidFill>
                          <a:latin typeface="Calibri Light"/>
                          <a:cs typeface="Calibri Light"/>
                        </a:rPr>
                        <a:t>you </a:t>
                      </a:r>
                      <a:r>
                        <a:rPr sz="1000" b="0" dirty="0">
                          <a:solidFill>
                            <a:srgbClr val="39515B"/>
                          </a:solidFill>
                          <a:latin typeface="Calibri Light"/>
                          <a:cs typeface="Calibri Light"/>
                        </a:rPr>
                        <a:t>feel</a:t>
                      </a:r>
                      <a:r>
                        <a:rPr sz="1000" b="0" spc="-30" dirty="0">
                          <a:solidFill>
                            <a:srgbClr val="39515B"/>
                          </a:solidFill>
                          <a:latin typeface="Calibri Light"/>
                          <a:cs typeface="Calibri Light"/>
                        </a:rPr>
                        <a:t> </a:t>
                      </a:r>
                      <a:r>
                        <a:rPr sz="1000" b="0" dirty="0">
                          <a:solidFill>
                            <a:srgbClr val="39515B"/>
                          </a:solidFill>
                          <a:latin typeface="Calibri Light"/>
                          <a:cs typeface="Calibri Light"/>
                        </a:rPr>
                        <a:t>your</a:t>
                      </a:r>
                      <a:r>
                        <a:rPr sz="1000" b="0" spc="-20" dirty="0">
                          <a:solidFill>
                            <a:srgbClr val="39515B"/>
                          </a:solidFill>
                          <a:latin typeface="Calibri Light"/>
                          <a:cs typeface="Calibri Light"/>
                        </a:rPr>
                        <a:t> </a:t>
                      </a:r>
                      <a:r>
                        <a:rPr sz="1000" b="0" dirty="0">
                          <a:solidFill>
                            <a:srgbClr val="39515B"/>
                          </a:solidFill>
                          <a:latin typeface="Calibri Light"/>
                          <a:cs typeface="Calibri Light"/>
                        </a:rPr>
                        <a:t>rights</a:t>
                      </a:r>
                      <a:r>
                        <a:rPr sz="1000" b="0" spc="-25" dirty="0">
                          <a:solidFill>
                            <a:srgbClr val="39515B"/>
                          </a:solidFill>
                          <a:latin typeface="Calibri Light"/>
                          <a:cs typeface="Calibri Light"/>
                        </a:rPr>
                        <a:t> are </a:t>
                      </a:r>
                      <a:r>
                        <a:rPr sz="1000" b="0" spc="-10" dirty="0">
                          <a:solidFill>
                            <a:srgbClr val="39515B"/>
                          </a:solidFill>
                          <a:latin typeface="Calibri Light"/>
                          <a:cs typeface="Calibri Light"/>
                        </a:rPr>
                        <a:t>violated</a:t>
                      </a:r>
                      <a:endParaRPr sz="100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326390" indent="-195580">
                        <a:lnSpc>
                          <a:spcPct val="110000"/>
                        </a:lnSpc>
                        <a:spcBef>
                          <a:spcPts val="330"/>
                        </a:spcBef>
                        <a:buClr>
                          <a:schemeClr val="tx2">
                            <a:lumMod val="75000"/>
                          </a:schemeClr>
                        </a:buClr>
                        <a:buSzPct val="120000"/>
                        <a:buFont typeface="Courier New" panose="02070309020205020404" pitchFamily="49" charset="0"/>
                        <a:buChar char="o"/>
                        <a:tabLst>
                          <a:tab pos="293370" algn="l"/>
                        </a:tabLst>
                      </a:pPr>
                      <a:r>
                        <a:rPr lang="en-US" sz="1000" b="0" spc="-30" dirty="0">
                          <a:solidFill>
                            <a:srgbClr val="39515B"/>
                          </a:solidFill>
                          <a:latin typeface="Calibri Light"/>
                          <a:cs typeface="Calibri Light"/>
                        </a:rPr>
                        <a:t>You can complain if you feel we have violated your rights by contacting us using the information at the end of this notice.</a:t>
                      </a:r>
                      <a:endParaRPr sz="1000" dirty="0">
                        <a:latin typeface="Calibri Light"/>
                        <a:cs typeface="Calibri Light"/>
                      </a:endParaRPr>
                    </a:p>
                    <a:p>
                      <a:pPr marL="326390" marR="174625" indent="-195580" algn="just">
                        <a:lnSpc>
                          <a:spcPct val="89500"/>
                        </a:lnSpc>
                        <a:spcBef>
                          <a:spcPts val="750"/>
                        </a:spcBef>
                        <a:buClr>
                          <a:schemeClr val="tx2">
                            <a:lumMod val="75000"/>
                          </a:schemeClr>
                        </a:buClr>
                        <a:buSzPct val="120000"/>
                        <a:buFont typeface="Courier New" panose="02070309020205020404" pitchFamily="49" charset="0"/>
                        <a:buChar char="o"/>
                        <a:tabLst>
                          <a:tab pos="293370" algn="l"/>
                        </a:tabLst>
                      </a:pPr>
                      <a:r>
                        <a:rPr sz="1000" b="0" spc="-40" dirty="0">
                          <a:solidFill>
                            <a:srgbClr val="39515B"/>
                          </a:solidFill>
                          <a:latin typeface="Calibri Light"/>
                          <a:cs typeface="Calibri Light"/>
                        </a:rPr>
                        <a:t>You</a:t>
                      </a:r>
                      <a:r>
                        <a:rPr sz="1000" b="0" spc="-10" dirty="0">
                          <a:solidFill>
                            <a:srgbClr val="39515B"/>
                          </a:solidFill>
                          <a:latin typeface="Calibri Light"/>
                          <a:cs typeface="Calibri Light"/>
                        </a:rPr>
                        <a:t> </a:t>
                      </a:r>
                      <a:r>
                        <a:rPr sz="1000" b="0" spc="-40" dirty="0">
                          <a:solidFill>
                            <a:srgbClr val="39515B"/>
                          </a:solidFill>
                          <a:latin typeface="Calibri Light"/>
                          <a:cs typeface="Calibri Light"/>
                        </a:rPr>
                        <a:t>can</a:t>
                      </a:r>
                      <a:r>
                        <a:rPr sz="1000" b="0" spc="-10" dirty="0">
                          <a:solidFill>
                            <a:srgbClr val="39515B"/>
                          </a:solidFill>
                          <a:latin typeface="Calibri Light"/>
                          <a:cs typeface="Calibri Light"/>
                        </a:rPr>
                        <a:t> </a:t>
                      </a:r>
                      <a:r>
                        <a:rPr sz="1000" b="0" spc="-40" dirty="0">
                          <a:solidFill>
                            <a:srgbClr val="39515B"/>
                          </a:solidFill>
                          <a:latin typeface="Calibri Light"/>
                          <a:cs typeface="Calibri Light"/>
                        </a:rPr>
                        <a:t>file</a:t>
                      </a:r>
                      <a:r>
                        <a:rPr sz="1000" b="0" spc="-10" dirty="0">
                          <a:solidFill>
                            <a:srgbClr val="39515B"/>
                          </a:solidFill>
                          <a:latin typeface="Calibri Light"/>
                          <a:cs typeface="Calibri Light"/>
                        </a:rPr>
                        <a:t> </a:t>
                      </a:r>
                      <a:r>
                        <a:rPr sz="1000" b="0" dirty="0">
                          <a:solidFill>
                            <a:srgbClr val="39515B"/>
                          </a:solidFill>
                          <a:latin typeface="Calibri Light"/>
                          <a:cs typeface="Calibri Light"/>
                        </a:rPr>
                        <a:t>a</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complaint</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with</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the</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U.S.</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Department</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of</a:t>
                      </a:r>
                      <a:r>
                        <a:rPr sz="1000" b="0" dirty="0">
                          <a:solidFill>
                            <a:srgbClr val="39515B"/>
                          </a:solidFill>
                          <a:latin typeface="Calibri Light"/>
                          <a:cs typeface="Calibri Light"/>
                        </a:rPr>
                        <a:t> </a:t>
                      </a:r>
                      <a:r>
                        <a:rPr sz="1000" b="0" spc="-35" dirty="0">
                          <a:solidFill>
                            <a:srgbClr val="39515B"/>
                          </a:solidFill>
                          <a:latin typeface="Calibri Light"/>
                          <a:cs typeface="Calibri Light"/>
                        </a:rPr>
                        <a:t>Health</a:t>
                      </a:r>
                      <a:r>
                        <a:rPr sz="1000" b="0" spc="-10" dirty="0">
                          <a:solidFill>
                            <a:srgbClr val="39515B"/>
                          </a:solidFill>
                          <a:latin typeface="Calibri Light"/>
                          <a:cs typeface="Calibri Light"/>
                        </a:rPr>
                        <a:t> </a:t>
                      </a:r>
                      <a:r>
                        <a:rPr sz="1000" b="0" spc="-20" dirty="0">
                          <a:solidFill>
                            <a:srgbClr val="39515B"/>
                          </a:solidFill>
                          <a:latin typeface="Calibri Light"/>
                          <a:cs typeface="Calibri Light"/>
                        </a:rPr>
                        <a:t>and</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Human</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Services</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Office</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for</a:t>
                      </a:r>
                      <a:r>
                        <a:rPr sz="1000" b="0" dirty="0">
                          <a:solidFill>
                            <a:srgbClr val="39515B"/>
                          </a:solidFill>
                          <a:latin typeface="Calibri Light"/>
                          <a:cs typeface="Calibri Light"/>
                        </a:rPr>
                        <a:t> </a:t>
                      </a:r>
                      <a:r>
                        <a:rPr sz="1000" b="0" spc="-10" dirty="0">
                          <a:solidFill>
                            <a:srgbClr val="39515B"/>
                          </a:solidFill>
                          <a:latin typeface="Calibri Light"/>
                          <a:cs typeface="Calibri Light"/>
                        </a:rPr>
                        <a:t>Civil </a:t>
                      </a:r>
                      <a:r>
                        <a:rPr sz="1000" b="0" spc="-35" dirty="0">
                          <a:solidFill>
                            <a:srgbClr val="39515B"/>
                          </a:solidFill>
                          <a:latin typeface="Calibri Light"/>
                          <a:cs typeface="Calibri Light"/>
                        </a:rPr>
                        <a:t>Rights</a:t>
                      </a:r>
                      <a:r>
                        <a:rPr sz="1000" b="0" spc="-15" dirty="0">
                          <a:solidFill>
                            <a:srgbClr val="39515B"/>
                          </a:solidFill>
                          <a:latin typeface="Calibri Light"/>
                          <a:cs typeface="Calibri Light"/>
                        </a:rPr>
                        <a:t> </a:t>
                      </a:r>
                      <a:r>
                        <a:rPr sz="1000" b="0" spc="-30" dirty="0">
                          <a:solidFill>
                            <a:srgbClr val="39515B"/>
                          </a:solidFill>
                          <a:latin typeface="Calibri Light"/>
                          <a:cs typeface="Calibri Light"/>
                        </a:rPr>
                        <a:t>by</a:t>
                      </a:r>
                      <a:r>
                        <a:rPr sz="1000" b="0" spc="-5" dirty="0">
                          <a:solidFill>
                            <a:srgbClr val="39515B"/>
                          </a:solidFill>
                          <a:latin typeface="Calibri Light"/>
                          <a:cs typeface="Calibri Light"/>
                        </a:rPr>
                        <a:t> </a:t>
                      </a:r>
                      <a:r>
                        <a:rPr sz="1000" b="0" spc="-35" dirty="0">
                          <a:solidFill>
                            <a:srgbClr val="39515B"/>
                          </a:solidFill>
                          <a:latin typeface="Calibri Light"/>
                          <a:cs typeface="Calibri Light"/>
                        </a:rPr>
                        <a:t>sending</a:t>
                      </a:r>
                      <a:r>
                        <a:rPr sz="1000" b="0" spc="-10" dirty="0">
                          <a:solidFill>
                            <a:srgbClr val="39515B"/>
                          </a:solidFill>
                          <a:latin typeface="Calibri Light"/>
                          <a:cs typeface="Calibri Light"/>
                        </a:rPr>
                        <a:t> </a:t>
                      </a:r>
                      <a:r>
                        <a:rPr sz="1000" b="0" dirty="0">
                          <a:solidFill>
                            <a:srgbClr val="39515B"/>
                          </a:solidFill>
                          <a:latin typeface="Calibri Light"/>
                          <a:cs typeface="Calibri Light"/>
                        </a:rPr>
                        <a:t>a</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letter</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to</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200</a:t>
                      </a:r>
                      <a:r>
                        <a:rPr sz="1000" b="0" spc="5" dirty="0">
                          <a:solidFill>
                            <a:srgbClr val="39515B"/>
                          </a:solidFill>
                          <a:latin typeface="Calibri Light"/>
                          <a:cs typeface="Calibri Light"/>
                        </a:rPr>
                        <a:t> </a:t>
                      </a:r>
                      <a:r>
                        <a:rPr sz="1000" b="0" spc="-35" dirty="0">
                          <a:solidFill>
                            <a:srgbClr val="39515B"/>
                          </a:solidFill>
                          <a:latin typeface="Calibri Light"/>
                          <a:cs typeface="Calibri Light"/>
                        </a:rPr>
                        <a:t>Independence</a:t>
                      </a:r>
                      <a:r>
                        <a:rPr sz="1000" b="0" spc="-15" dirty="0">
                          <a:solidFill>
                            <a:srgbClr val="39515B"/>
                          </a:solidFill>
                          <a:latin typeface="Calibri Light"/>
                          <a:cs typeface="Calibri Light"/>
                        </a:rPr>
                        <a:t> </a:t>
                      </a:r>
                      <a:r>
                        <a:rPr sz="1000" b="0" spc="-35" dirty="0">
                          <a:solidFill>
                            <a:srgbClr val="39515B"/>
                          </a:solidFill>
                          <a:latin typeface="Calibri Light"/>
                          <a:cs typeface="Calibri Light"/>
                        </a:rPr>
                        <a:t>Avenue,</a:t>
                      </a:r>
                      <a:r>
                        <a:rPr sz="1000" b="0" spc="-10" dirty="0">
                          <a:solidFill>
                            <a:srgbClr val="39515B"/>
                          </a:solidFill>
                          <a:latin typeface="Calibri Light"/>
                          <a:cs typeface="Calibri Light"/>
                        </a:rPr>
                        <a:t> </a:t>
                      </a:r>
                      <a:r>
                        <a:rPr sz="1000" b="0" spc="-30" dirty="0">
                          <a:solidFill>
                            <a:srgbClr val="39515B"/>
                          </a:solidFill>
                          <a:latin typeface="Calibri Light"/>
                          <a:cs typeface="Calibri Light"/>
                        </a:rPr>
                        <a:t>S.W.,</a:t>
                      </a:r>
                      <a:r>
                        <a:rPr sz="1000" b="0" spc="-15" dirty="0">
                          <a:solidFill>
                            <a:srgbClr val="39515B"/>
                          </a:solidFill>
                          <a:latin typeface="Calibri Light"/>
                          <a:cs typeface="Calibri Light"/>
                        </a:rPr>
                        <a:t> </a:t>
                      </a:r>
                      <a:r>
                        <a:rPr sz="1000" b="0" spc="-35" dirty="0">
                          <a:solidFill>
                            <a:srgbClr val="39515B"/>
                          </a:solidFill>
                          <a:latin typeface="Calibri Light"/>
                          <a:cs typeface="Calibri Light"/>
                        </a:rPr>
                        <a:t>Washington,</a:t>
                      </a:r>
                      <a:r>
                        <a:rPr sz="1000" b="0" spc="-10" dirty="0">
                          <a:solidFill>
                            <a:srgbClr val="39515B"/>
                          </a:solidFill>
                          <a:latin typeface="Calibri Light"/>
                          <a:cs typeface="Calibri Light"/>
                        </a:rPr>
                        <a:t> </a:t>
                      </a:r>
                      <a:r>
                        <a:rPr sz="1000" b="0" spc="-35" dirty="0">
                          <a:solidFill>
                            <a:srgbClr val="39515B"/>
                          </a:solidFill>
                          <a:latin typeface="Calibri Light"/>
                          <a:cs typeface="Calibri Light"/>
                        </a:rPr>
                        <a:t>D.C.</a:t>
                      </a:r>
                      <a:r>
                        <a:rPr sz="1000" b="0" spc="-15" dirty="0">
                          <a:solidFill>
                            <a:srgbClr val="39515B"/>
                          </a:solidFill>
                          <a:latin typeface="Calibri Light"/>
                          <a:cs typeface="Calibri Light"/>
                        </a:rPr>
                        <a:t> </a:t>
                      </a:r>
                      <a:r>
                        <a:rPr sz="1000" b="0" spc="-30" dirty="0">
                          <a:solidFill>
                            <a:srgbClr val="39515B"/>
                          </a:solidFill>
                          <a:latin typeface="Calibri Light"/>
                          <a:cs typeface="Calibri Light"/>
                        </a:rPr>
                        <a:t>20201,</a:t>
                      </a:r>
                      <a:r>
                        <a:rPr sz="1000" b="0" dirty="0">
                          <a:solidFill>
                            <a:srgbClr val="39515B"/>
                          </a:solidFill>
                          <a:latin typeface="Calibri Light"/>
                          <a:cs typeface="Calibri Light"/>
                        </a:rPr>
                        <a:t> </a:t>
                      </a:r>
                      <a:r>
                        <a:rPr sz="1000" b="0" spc="-10" dirty="0">
                          <a:solidFill>
                            <a:srgbClr val="39515B"/>
                          </a:solidFill>
                          <a:latin typeface="Calibri Light"/>
                          <a:cs typeface="Calibri Light"/>
                        </a:rPr>
                        <a:t>calling </a:t>
                      </a:r>
                      <a:r>
                        <a:rPr sz="1000" b="0" spc="-25" dirty="0">
                          <a:solidFill>
                            <a:srgbClr val="39515B"/>
                          </a:solidFill>
                          <a:latin typeface="Calibri Light"/>
                          <a:cs typeface="Calibri Light"/>
                        </a:rPr>
                        <a:t>1-</a:t>
                      </a:r>
                      <a:r>
                        <a:rPr sz="1000" b="0" spc="-15" dirty="0">
                          <a:solidFill>
                            <a:srgbClr val="39515B"/>
                          </a:solidFill>
                          <a:latin typeface="Calibri Light"/>
                          <a:cs typeface="Calibri Light"/>
                        </a:rPr>
                        <a:t> </a:t>
                      </a:r>
                      <a:r>
                        <a:rPr sz="1000" b="0" spc="-40" dirty="0">
                          <a:solidFill>
                            <a:srgbClr val="39515B"/>
                          </a:solidFill>
                          <a:latin typeface="Calibri Light"/>
                          <a:cs typeface="Calibri Light"/>
                        </a:rPr>
                        <a:t>877-</a:t>
                      </a:r>
                      <a:r>
                        <a:rPr sz="1000" b="0" spc="-35" dirty="0">
                          <a:solidFill>
                            <a:srgbClr val="39515B"/>
                          </a:solidFill>
                          <a:latin typeface="Calibri Light"/>
                          <a:cs typeface="Calibri Light"/>
                        </a:rPr>
                        <a:t>696-</a:t>
                      </a:r>
                      <a:r>
                        <a:rPr sz="1000" b="0" spc="-30" dirty="0">
                          <a:solidFill>
                            <a:srgbClr val="39515B"/>
                          </a:solidFill>
                          <a:latin typeface="Calibri Light"/>
                          <a:cs typeface="Calibri Light"/>
                        </a:rPr>
                        <a:t>6775,</a:t>
                      </a:r>
                      <a:r>
                        <a:rPr sz="1000" b="0" spc="-5" dirty="0">
                          <a:solidFill>
                            <a:srgbClr val="39515B"/>
                          </a:solidFill>
                          <a:latin typeface="Calibri Light"/>
                          <a:cs typeface="Calibri Light"/>
                        </a:rPr>
                        <a:t> </a:t>
                      </a:r>
                      <a:r>
                        <a:rPr sz="1000" b="0" spc="-20" dirty="0">
                          <a:solidFill>
                            <a:srgbClr val="39515B"/>
                          </a:solidFill>
                          <a:latin typeface="Calibri Light"/>
                          <a:cs typeface="Calibri Light"/>
                        </a:rPr>
                        <a:t>or</a:t>
                      </a:r>
                      <a:r>
                        <a:rPr sz="1000" b="0" dirty="0">
                          <a:solidFill>
                            <a:srgbClr val="39515B"/>
                          </a:solidFill>
                          <a:latin typeface="Calibri Light"/>
                          <a:cs typeface="Calibri Light"/>
                        </a:rPr>
                        <a:t> </a:t>
                      </a:r>
                      <a:r>
                        <a:rPr sz="1000" b="0" spc="-35" dirty="0">
                          <a:solidFill>
                            <a:srgbClr val="39515B"/>
                          </a:solidFill>
                          <a:latin typeface="Calibri Light"/>
                          <a:cs typeface="Calibri Light"/>
                        </a:rPr>
                        <a:t>visiting</a:t>
                      </a:r>
                      <a:r>
                        <a:rPr sz="1000" b="0" spc="5" dirty="0">
                          <a:solidFill>
                            <a:srgbClr val="39515B"/>
                          </a:solidFill>
                          <a:latin typeface="Calibri Light"/>
                          <a:cs typeface="Calibri Light"/>
                        </a:rPr>
                        <a:t> </a:t>
                      </a:r>
                      <a:r>
                        <a:rPr sz="1000" b="0" spc="-10" dirty="0">
                          <a:solidFill>
                            <a:srgbClr val="39515B"/>
                          </a:solidFill>
                          <a:latin typeface="Calibri Light"/>
                          <a:cs typeface="Calibri Light"/>
                          <a:hlinkClick r:id="rId2"/>
                        </a:rPr>
                        <a:t>www.hhs.gov/ocr/privacy/hipaa/complaints/.</a:t>
                      </a:r>
                      <a:endParaRPr sz="1000" dirty="0">
                        <a:latin typeface="Calibri Light"/>
                        <a:cs typeface="Calibri Light"/>
                      </a:endParaRPr>
                    </a:p>
                    <a:p>
                      <a:pPr marL="302260" indent="-171450">
                        <a:lnSpc>
                          <a:spcPct val="100000"/>
                        </a:lnSpc>
                        <a:spcBef>
                          <a:spcPts val="670"/>
                        </a:spcBef>
                        <a:buClr>
                          <a:schemeClr val="tx2">
                            <a:lumMod val="75000"/>
                          </a:schemeClr>
                        </a:buClr>
                        <a:buSzPct val="120000"/>
                        <a:buFont typeface="Courier New" panose="02070309020205020404" pitchFamily="49" charset="0"/>
                        <a:buChar char="o"/>
                        <a:tabLst>
                          <a:tab pos="293370" algn="l"/>
                        </a:tabLst>
                      </a:pPr>
                      <a:r>
                        <a:rPr sz="1000" b="0" spc="-25" dirty="0">
                          <a:solidFill>
                            <a:srgbClr val="39515B"/>
                          </a:solidFill>
                          <a:latin typeface="Calibri Light"/>
                          <a:cs typeface="Calibri Light"/>
                        </a:rPr>
                        <a:t>We </a:t>
                      </a:r>
                      <a:r>
                        <a:rPr sz="1000" b="0" spc="-30" dirty="0">
                          <a:solidFill>
                            <a:srgbClr val="39515B"/>
                          </a:solidFill>
                          <a:latin typeface="Calibri Light"/>
                          <a:cs typeface="Calibri Light"/>
                        </a:rPr>
                        <a:t>will</a:t>
                      </a:r>
                      <a:r>
                        <a:rPr sz="1000" b="0" spc="-25" dirty="0">
                          <a:solidFill>
                            <a:srgbClr val="39515B"/>
                          </a:solidFill>
                          <a:latin typeface="Calibri Light"/>
                          <a:cs typeface="Calibri Light"/>
                        </a:rPr>
                        <a:t> not </a:t>
                      </a:r>
                      <a:r>
                        <a:rPr sz="1000" b="0" spc="-35" dirty="0">
                          <a:solidFill>
                            <a:srgbClr val="39515B"/>
                          </a:solidFill>
                          <a:latin typeface="Calibri Light"/>
                          <a:cs typeface="Calibri Light"/>
                        </a:rPr>
                        <a:t>retaliate</a:t>
                      </a:r>
                      <a:r>
                        <a:rPr sz="1000" b="0" spc="-20" dirty="0">
                          <a:solidFill>
                            <a:srgbClr val="39515B"/>
                          </a:solidFill>
                          <a:latin typeface="Calibri Light"/>
                          <a:cs typeface="Calibri Light"/>
                        </a:rPr>
                        <a:t> </a:t>
                      </a:r>
                      <a:r>
                        <a:rPr sz="1000" b="0" spc="-35" dirty="0">
                          <a:solidFill>
                            <a:srgbClr val="39515B"/>
                          </a:solidFill>
                          <a:latin typeface="Calibri Light"/>
                          <a:cs typeface="Calibri Light"/>
                        </a:rPr>
                        <a:t>against</a:t>
                      </a:r>
                      <a:r>
                        <a:rPr sz="1000" b="0" spc="-25" dirty="0">
                          <a:solidFill>
                            <a:srgbClr val="39515B"/>
                          </a:solidFill>
                          <a:latin typeface="Calibri Light"/>
                          <a:cs typeface="Calibri Light"/>
                        </a:rPr>
                        <a:t> you</a:t>
                      </a:r>
                      <a:r>
                        <a:rPr sz="1000" b="0" spc="-10" dirty="0">
                          <a:solidFill>
                            <a:srgbClr val="39515B"/>
                          </a:solidFill>
                          <a:latin typeface="Calibri Light"/>
                          <a:cs typeface="Calibri Light"/>
                        </a:rPr>
                        <a:t> </a:t>
                      </a:r>
                      <a:r>
                        <a:rPr sz="1000" b="0" spc="-25" dirty="0">
                          <a:solidFill>
                            <a:srgbClr val="39515B"/>
                          </a:solidFill>
                          <a:latin typeface="Calibri Light"/>
                          <a:cs typeface="Calibri Light"/>
                        </a:rPr>
                        <a:t>for</a:t>
                      </a:r>
                      <a:r>
                        <a:rPr sz="1000" b="0" spc="-20" dirty="0">
                          <a:solidFill>
                            <a:srgbClr val="39515B"/>
                          </a:solidFill>
                          <a:latin typeface="Calibri Light"/>
                          <a:cs typeface="Calibri Light"/>
                        </a:rPr>
                        <a:t> </a:t>
                      </a:r>
                      <a:r>
                        <a:rPr sz="1000" b="0" spc="-35" dirty="0">
                          <a:solidFill>
                            <a:srgbClr val="39515B"/>
                          </a:solidFill>
                          <a:latin typeface="Calibri Light"/>
                          <a:cs typeface="Calibri Light"/>
                        </a:rPr>
                        <a:t>filing</a:t>
                      </a:r>
                      <a:r>
                        <a:rPr sz="1000" b="0" spc="-20" dirty="0">
                          <a:solidFill>
                            <a:srgbClr val="39515B"/>
                          </a:solidFill>
                          <a:latin typeface="Calibri Light"/>
                          <a:cs typeface="Calibri Light"/>
                        </a:rPr>
                        <a:t> </a:t>
                      </a:r>
                      <a:r>
                        <a:rPr sz="1000" b="0" dirty="0">
                          <a:solidFill>
                            <a:srgbClr val="39515B"/>
                          </a:solidFill>
                          <a:latin typeface="Calibri Light"/>
                          <a:cs typeface="Calibri Light"/>
                        </a:rPr>
                        <a:t>a</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complaint.</a:t>
                      </a:r>
                      <a:endParaRPr sz="1000" dirty="0">
                        <a:latin typeface="Calibri Light"/>
                        <a:cs typeface="Calibri Light"/>
                      </a:endParaRPr>
                    </a:p>
                  </a:txBody>
                  <a:tcPr marL="0" marR="0" marT="4191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9"/>
                  </a:ext>
                </a:extLst>
              </a:tr>
            </a:tbl>
          </a:graphicData>
        </a:graphic>
      </p:graphicFrame>
      <p:pic>
        <p:nvPicPr>
          <p:cNvPr id="6" name="Picture 5">
            <a:extLst>
              <a:ext uri="{FF2B5EF4-FFF2-40B4-BE49-F238E27FC236}">
                <a16:creationId xmlns:a16="http://schemas.microsoft.com/office/drawing/2014/main" id="{68591D21-0340-FE64-ADC5-DA7B6AE4CE5F}"/>
              </a:ext>
            </a:extLst>
          </p:cNvPr>
          <p:cNvPicPr>
            <a:picLocks noChangeAspect="1"/>
          </p:cNvPicPr>
          <p:nvPr/>
        </p:nvPicPr>
        <p:blipFill>
          <a:blip r:embed="rId3"/>
          <a:stretch>
            <a:fillRect/>
          </a:stretch>
        </p:blipFill>
        <p:spPr>
          <a:xfrm>
            <a:off x="685800" y="227698"/>
            <a:ext cx="1467228" cy="81385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4091" y="9573526"/>
            <a:ext cx="7748905" cy="485140"/>
          </a:xfrm>
          <a:custGeom>
            <a:avLst/>
            <a:gdLst/>
            <a:ahLst/>
            <a:cxnLst/>
            <a:rect l="l" t="t" r="r" b="b"/>
            <a:pathLst>
              <a:path w="7748905" h="485140">
                <a:moveTo>
                  <a:pt x="7748308" y="0"/>
                </a:moveTo>
                <a:lnTo>
                  <a:pt x="725678" y="0"/>
                </a:lnTo>
                <a:lnTo>
                  <a:pt x="716140" y="0"/>
                </a:lnTo>
                <a:lnTo>
                  <a:pt x="716140" y="6375"/>
                </a:lnTo>
                <a:lnTo>
                  <a:pt x="0" y="484873"/>
                </a:lnTo>
                <a:lnTo>
                  <a:pt x="716140" y="484873"/>
                </a:lnTo>
                <a:lnTo>
                  <a:pt x="725678" y="484873"/>
                </a:lnTo>
                <a:lnTo>
                  <a:pt x="7748308" y="484873"/>
                </a:lnTo>
                <a:lnTo>
                  <a:pt x="7748308" y="0"/>
                </a:lnTo>
                <a:close/>
              </a:path>
            </a:pathLst>
          </a:custGeom>
          <a:solidFill>
            <a:schemeClr val="tx2"/>
          </a:solidFill>
        </p:spPr>
        <p:txBody>
          <a:bodyPr wrap="square" lIns="0" tIns="0" rIns="0" bIns="0" rtlCol="0"/>
          <a:lstStyle/>
          <a:p>
            <a:endParaRPr/>
          </a:p>
        </p:txBody>
      </p:sp>
      <p:sp>
        <p:nvSpPr>
          <p:cNvPr id="5" name="object 5"/>
          <p:cNvSpPr txBox="1">
            <a:spLocks noGrp="1"/>
          </p:cNvSpPr>
          <p:nvPr>
            <p:ph type="sldNum" sz="quarter" idx="12"/>
          </p:nvPr>
        </p:nvSpPr>
        <p:spPr>
          <a:xfrm>
            <a:off x="5489258" y="9322647"/>
            <a:ext cx="1748790" cy="535517"/>
          </a:xfrm>
          <a:prstGeom prst="rect">
            <a:avLst/>
          </a:prstGeom>
        </p:spPr>
        <p:txBody>
          <a:bodyPr vert="horz" wrap="square" lIns="91440" tIns="45720" rIns="91440" bIns="45720" rtlCol="0" anchor="ctr">
            <a:spAutoFit/>
          </a:bodyPr>
          <a:lstStyle>
            <a:defPPr>
              <a:defRPr lang="en-US"/>
            </a:defPPr>
            <a:lvl1pPr marL="0" algn="r" defTabSz="914400" rtl="0" eaLnBrk="1" latinLnBrk="0" hangingPunct="1">
              <a:defRPr sz="76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3820">
              <a:lnSpc>
                <a:spcPts val="1150"/>
              </a:lnSpc>
            </a:pPr>
            <a:fld id="{81D60167-4931-47E6-BA6A-407CBD079E47}" type="slidenum">
              <a:rPr lang="en-US" smtClean="0"/>
              <a:pPr marL="83820">
                <a:lnSpc>
                  <a:spcPts val="1150"/>
                </a:lnSpc>
              </a:pPr>
              <a:t>3</a:t>
            </a:fld>
            <a:endParaRPr spc="-25" dirty="0"/>
          </a:p>
        </p:txBody>
      </p:sp>
      <p:graphicFrame>
        <p:nvGraphicFramePr>
          <p:cNvPr id="6" name="object 5">
            <a:extLst>
              <a:ext uri="{FF2B5EF4-FFF2-40B4-BE49-F238E27FC236}">
                <a16:creationId xmlns:a16="http://schemas.microsoft.com/office/drawing/2014/main" id="{E42C36BF-114B-9C19-A476-74EDDB36980B}"/>
              </a:ext>
            </a:extLst>
          </p:cNvPr>
          <p:cNvGraphicFramePr>
            <a:graphicFrameLocks noGrp="1"/>
          </p:cNvGraphicFramePr>
          <p:nvPr/>
        </p:nvGraphicFramePr>
        <p:xfrm>
          <a:off x="670203" y="1318513"/>
          <a:ext cx="6456679" cy="7421373"/>
        </p:xfrm>
        <a:graphic>
          <a:graphicData uri="http://schemas.openxmlformats.org/drawingml/2006/table">
            <a:tbl>
              <a:tblPr firstRow="1" bandRow="1">
                <a:tableStyleId>{2D5ABB26-0587-4C30-8999-92F81FD0307C}</a:tableStyleId>
              </a:tblPr>
              <a:tblGrid>
                <a:gridCol w="1612900">
                  <a:extLst>
                    <a:ext uri="{9D8B030D-6E8A-4147-A177-3AD203B41FA5}">
                      <a16:colId xmlns:a16="http://schemas.microsoft.com/office/drawing/2014/main" val="20000"/>
                    </a:ext>
                  </a:extLst>
                </a:gridCol>
                <a:gridCol w="2918460">
                  <a:extLst>
                    <a:ext uri="{9D8B030D-6E8A-4147-A177-3AD203B41FA5}">
                      <a16:colId xmlns:a16="http://schemas.microsoft.com/office/drawing/2014/main" val="20001"/>
                    </a:ext>
                  </a:extLst>
                </a:gridCol>
                <a:gridCol w="1925319">
                  <a:extLst>
                    <a:ext uri="{9D8B030D-6E8A-4147-A177-3AD203B41FA5}">
                      <a16:colId xmlns:a16="http://schemas.microsoft.com/office/drawing/2014/main" val="20002"/>
                    </a:ext>
                  </a:extLst>
                </a:gridCol>
              </a:tblGrid>
              <a:tr h="290830">
                <a:tc gridSpan="3">
                  <a:txBody>
                    <a:bodyPr/>
                    <a:lstStyle/>
                    <a:p>
                      <a:pPr marL="120650">
                        <a:lnSpc>
                          <a:spcPct val="100000"/>
                        </a:lnSpc>
                        <a:spcBef>
                          <a:spcPts val="385"/>
                        </a:spcBef>
                      </a:pPr>
                      <a:r>
                        <a:rPr sz="1200" b="0" dirty="0">
                          <a:solidFill>
                            <a:srgbClr val="FFFFFF"/>
                          </a:solidFill>
                          <a:latin typeface="Calibri Light"/>
                          <a:cs typeface="Calibri Light"/>
                        </a:rPr>
                        <a:t>Your</a:t>
                      </a:r>
                      <a:r>
                        <a:rPr sz="1200" b="0" spc="-10" dirty="0">
                          <a:solidFill>
                            <a:srgbClr val="FFFFFF"/>
                          </a:solidFill>
                          <a:latin typeface="Calibri Light"/>
                          <a:cs typeface="Calibri Light"/>
                        </a:rPr>
                        <a:t> Choices</a:t>
                      </a:r>
                      <a:endParaRPr sz="1200" dirty="0">
                        <a:latin typeface="Calibri Light"/>
                        <a:cs typeface="Calibri Light"/>
                      </a:endParaRPr>
                    </a:p>
                  </a:txBody>
                  <a:tcPr marL="0" marR="0" marT="4889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chemeClr val="accent4">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543560">
                <a:tc gridSpan="3">
                  <a:txBody>
                    <a:bodyPr/>
                    <a:lstStyle/>
                    <a:p>
                      <a:pPr marL="118745" marR="50800" algn="just">
                        <a:lnSpc>
                          <a:spcPts val="1190"/>
                        </a:lnSpc>
                        <a:spcBef>
                          <a:spcPts val="260"/>
                        </a:spcBef>
                      </a:pPr>
                      <a:r>
                        <a:rPr sz="1000" b="0" dirty="0">
                          <a:solidFill>
                            <a:srgbClr val="39515B"/>
                          </a:solidFill>
                          <a:latin typeface="Calibri Light"/>
                          <a:cs typeface="Calibri Light"/>
                        </a:rPr>
                        <a:t>For</a:t>
                      </a:r>
                      <a:r>
                        <a:rPr sz="1000" b="0" spc="-15" dirty="0">
                          <a:solidFill>
                            <a:srgbClr val="39515B"/>
                          </a:solidFill>
                          <a:latin typeface="Calibri Light"/>
                          <a:cs typeface="Calibri Light"/>
                        </a:rPr>
                        <a:t> </a:t>
                      </a:r>
                      <a:r>
                        <a:rPr sz="1000" b="0" dirty="0">
                          <a:solidFill>
                            <a:srgbClr val="39515B"/>
                          </a:solidFill>
                          <a:latin typeface="Calibri Light"/>
                          <a:cs typeface="Calibri Light"/>
                        </a:rPr>
                        <a:t>certain</a:t>
                      </a:r>
                      <a:r>
                        <a:rPr sz="1000" b="0" spc="-10" dirty="0">
                          <a:solidFill>
                            <a:srgbClr val="39515B"/>
                          </a:solidFill>
                          <a:latin typeface="Calibri Light"/>
                          <a:cs typeface="Calibri Light"/>
                        </a:rPr>
                        <a:t> </a:t>
                      </a:r>
                      <a:r>
                        <a:rPr sz="1000" b="0" dirty="0">
                          <a:solidFill>
                            <a:srgbClr val="39515B"/>
                          </a:solidFill>
                          <a:latin typeface="Calibri Light"/>
                          <a:cs typeface="Calibri Light"/>
                        </a:rPr>
                        <a:t>health</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information,</a:t>
                      </a:r>
                      <a:r>
                        <a:rPr sz="1000" b="0" spc="-15" dirty="0">
                          <a:solidFill>
                            <a:srgbClr val="39515B"/>
                          </a:solidFill>
                          <a:latin typeface="Calibri Light"/>
                          <a:cs typeface="Calibri Light"/>
                        </a:rPr>
                        <a:t> </a:t>
                      </a:r>
                      <a:r>
                        <a:rPr sz="1000" b="0" dirty="0">
                          <a:solidFill>
                            <a:srgbClr val="39515B"/>
                          </a:solidFill>
                          <a:latin typeface="Calibri Light"/>
                          <a:cs typeface="Calibri Light"/>
                        </a:rPr>
                        <a:t>you</a:t>
                      </a:r>
                      <a:r>
                        <a:rPr sz="1000" b="0" spc="-20" dirty="0">
                          <a:solidFill>
                            <a:srgbClr val="39515B"/>
                          </a:solidFill>
                          <a:latin typeface="Calibri Light"/>
                          <a:cs typeface="Calibri Light"/>
                        </a:rPr>
                        <a:t> </a:t>
                      </a:r>
                      <a:r>
                        <a:rPr sz="1000" b="0" dirty="0">
                          <a:solidFill>
                            <a:srgbClr val="39515B"/>
                          </a:solidFill>
                          <a:latin typeface="Calibri Light"/>
                          <a:cs typeface="Calibri Light"/>
                        </a:rPr>
                        <a:t>can</a:t>
                      </a:r>
                      <a:r>
                        <a:rPr sz="1000" b="0" spc="-15" dirty="0">
                          <a:solidFill>
                            <a:srgbClr val="39515B"/>
                          </a:solidFill>
                          <a:latin typeface="Calibri Light"/>
                          <a:cs typeface="Calibri Light"/>
                        </a:rPr>
                        <a:t> </a:t>
                      </a:r>
                      <a:r>
                        <a:rPr sz="1000" b="0" dirty="0">
                          <a:solidFill>
                            <a:srgbClr val="39515B"/>
                          </a:solidFill>
                          <a:latin typeface="Calibri Light"/>
                          <a:cs typeface="Calibri Light"/>
                        </a:rPr>
                        <a:t>tell</a:t>
                      </a:r>
                      <a:r>
                        <a:rPr sz="1000" b="0" spc="-15" dirty="0">
                          <a:solidFill>
                            <a:srgbClr val="39515B"/>
                          </a:solidFill>
                          <a:latin typeface="Calibri Light"/>
                          <a:cs typeface="Calibri Light"/>
                        </a:rPr>
                        <a:t> </a:t>
                      </a:r>
                      <a:r>
                        <a:rPr sz="1000" b="0" dirty="0">
                          <a:solidFill>
                            <a:srgbClr val="39515B"/>
                          </a:solidFill>
                          <a:latin typeface="Calibri Light"/>
                          <a:cs typeface="Calibri Light"/>
                        </a:rPr>
                        <a:t>us</a:t>
                      </a:r>
                      <a:r>
                        <a:rPr sz="1000" b="0" spc="-10" dirty="0">
                          <a:solidFill>
                            <a:srgbClr val="39515B"/>
                          </a:solidFill>
                          <a:latin typeface="Calibri Light"/>
                          <a:cs typeface="Calibri Light"/>
                        </a:rPr>
                        <a:t> </a:t>
                      </a:r>
                      <a:r>
                        <a:rPr sz="1000" b="0" dirty="0">
                          <a:solidFill>
                            <a:srgbClr val="39515B"/>
                          </a:solidFill>
                          <a:latin typeface="Calibri Light"/>
                          <a:cs typeface="Calibri Light"/>
                        </a:rPr>
                        <a:t>your</a:t>
                      </a:r>
                      <a:r>
                        <a:rPr sz="1000" b="0" spc="-15" dirty="0">
                          <a:solidFill>
                            <a:srgbClr val="39515B"/>
                          </a:solidFill>
                          <a:latin typeface="Calibri Light"/>
                          <a:cs typeface="Calibri Light"/>
                        </a:rPr>
                        <a:t> </a:t>
                      </a:r>
                      <a:r>
                        <a:rPr sz="1000" b="0" dirty="0">
                          <a:solidFill>
                            <a:srgbClr val="39515B"/>
                          </a:solidFill>
                          <a:latin typeface="Calibri Light"/>
                          <a:cs typeface="Calibri Light"/>
                        </a:rPr>
                        <a:t>choices about</a:t>
                      </a:r>
                      <a:r>
                        <a:rPr sz="1000" b="0" spc="-10" dirty="0">
                          <a:solidFill>
                            <a:srgbClr val="39515B"/>
                          </a:solidFill>
                          <a:latin typeface="Calibri Light"/>
                          <a:cs typeface="Calibri Light"/>
                        </a:rPr>
                        <a:t> </a:t>
                      </a:r>
                      <a:r>
                        <a:rPr sz="1000" b="0" dirty="0">
                          <a:solidFill>
                            <a:srgbClr val="39515B"/>
                          </a:solidFill>
                          <a:latin typeface="Calibri Light"/>
                          <a:cs typeface="Calibri Light"/>
                        </a:rPr>
                        <a:t>what</a:t>
                      </a:r>
                      <a:r>
                        <a:rPr sz="1000" b="0" spc="-5" dirty="0">
                          <a:solidFill>
                            <a:srgbClr val="39515B"/>
                          </a:solidFill>
                          <a:latin typeface="Calibri Light"/>
                          <a:cs typeface="Calibri Light"/>
                        </a:rPr>
                        <a:t> </a:t>
                      </a:r>
                      <a:r>
                        <a:rPr sz="1000" b="0" dirty="0">
                          <a:solidFill>
                            <a:srgbClr val="39515B"/>
                          </a:solidFill>
                          <a:latin typeface="Calibri Light"/>
                          <a:cs typeface="Calibri Light"/>
                        </a:rPr>
                        <a:t>we</a:t>
                      </a:r>
                      <a:r>
                        <a:rPr sz="1000" b="0" spc="-20" dirty="0">
                          <a:solidFill>
                            <a:srgbClr val="39515B"/>
                          </a:solidFill>
                          <a:latin typeface="Calibri Light"/>
                          <a:cs typeface="Calibri Light"/>
                        </a:rPr>
                        <a:t> </a:t>
                      </a:r>
                      <a:r>
                        <a:rPr sz="1000" b="0" dirty="0">
                          <a:solidFill>
                            <a:srgbClr val="39515B"/>
                          </a:solidFill>
                          <a:latin typeface="Calibri Light"/>
                          <a:cs typeface="Calibri Light"/>
                        </a:rPr>
                        <a:t>share.</a:t>
                      </a:r>
                      <a:r>
                        <a:rPr sz="1000" b="0" spc="-15" dirty="0">
                          <a:solidFill>
                            <a:srgbClr val="39515B"/>
                          </a:solidFill>
                          <a:latin typeface="Calibri Light"/>
                          <a:cs typeface="Calibri Light"/>
                        </a:rPr>
                        <a:t> </a:t>
                      </a:r>
                      <a:r>
                        <a:rPr sz="1000" b="0" dirty="0">
                          <a:solidFill>
                            <a:srgbClr val="39515B"/>
                          </a:solidFill>
                          <a:latin typeface="Calibri Light"/>
                          <a:cs typeface="Calibri Light"/>
                        </a:rPr>
                        <a:t>If</a:t>
                      </a:r>
                      <a:r>
                        <a:rPr sz="1000" b="0" spc="-10" dirty="0">
                          <a:solidFill>
                            <a:srgbClr val="39515B"/>
                          </a:solidFill>
                          <a:latin typeface="Calibri Light"/>
                          <a:cs typeface="Calibri Light"/>
                        </a:rPr>
                        <a:t> </a:t>
                      </a:r>
                      <a:r>
                        <a:rPr sz="1000" b="0" dirty="0">
                          <a:solidFill>
                            <a:srgbClr val="39515B"/>
                          </a:solidFill>
                          <a:latin typeface="Calibri Light"/>
                          <a:cs typeface="Calibri Light"/>
                        </a:rPr>
                        <a:t>you</a:t>
                      </a:r>
                      <a:r>
                        <a:rPr sz="1000" b="0" spc="-25" dirty="0">
                          <a:solidFill>
                            <a:srgbClr val="39515B"/>
                          </a:solidFill>
                          <a:latin typeface="Calibri Light"/>
                          <a:cs typeface="Calibri Light"/>
                        </a:rPr>
                        <a:t> </a:t>
                      </a:r>
                      <a:r>
                        <a:rPr sz="1000" b="0" dirty="0">
                          <a:solidFill>
                            <a:srgbClr val="39515B"/>
                          </a:solidFill>
                          <a:latin typeface="Calibri Light"/>
                          <a:cs typeface="Calibri Light"/>
                        </a:rPr>
                        <a:t>have</a:t>
                      </a:r>
                      <a:r>
                        <a:rPr sz="1000" b="0" spc="-15" dirty="0">
                          <a:solidFill>
                            <a:srgbClr val="39515B"/>
                          </a:solidFill>
                          <a:latin typeface="Calibri Light"/>
                          <a:cs typeface="Calibri Light"/>
                        </a:rPr>
                        <a:t> </a:t>
                      </a:r>
                      <a:r>
                        <a:rPr sz="1000" b="0" dirty="0">
                          <a:solidFill>
                            <a:srgbClr val="39515B"/>
                          </a:solidFill>
                          <a:latin typeface="Calibri Light"/>
                          <a:cs typeface="Calibri Light"/>
                        </a:rPr>
                        <a:t>a</a:t>
                      </a:r>
                      <a:r>
                        <a:rPr sz="1000" b="0" spc="-10" dirty="0">
                          <a:solidFill>
                            <a:srgbClr val="39515B"/>
                          </a:solidFill>
                          <a:latin typeface="Calibri Light"/>
                          <a:cs typeface="Calibri Light"/>
                        </a:rPr>
                        <a:t> </a:t>
                      </a:r>
                      <a:r>
                        <a:rPr sz="1000" b="0" dirty="0">
                          <a:solidFill>
                            <a:srgbClr val="39515B"/>
                          </a:solidFill>
                          <a:latin typeface="Calibri Light"/>
                          <a:cs typeface="Calibri Light"/>
                        </a:rPr>
                        <a:t>clear</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preference</a:t>
                      </a:r>
                      <a:r>
                        <a:rPr sz="1000" b="0" spc="-15" dirty="0">
                          <a:solidFill>
                            <a:srgbClr val="39515B"/>
                          </a:solidFill>
                          <a:latin typeface="Calibri Light"/>
                          <a:cs typeface="Calibri Light"/>
                        </a:rPr>
                        <a:t> </a:t>
                      </a:r>
                      <a:r>
                        <a:rPr sz="1000" b="0" dirty="0">
                          <a:solidFill>
                            <a:srgbClr val="39515B"/>
                          </a:solidFill>
                          <a:latin typeface="Calibri Light"/>
                          <a:cs typeface="Calibri Light"/>
                        </a:rPr>
                        <a:t>for</a:t>
                      </a:r>
                      <a:r>
                        <a:rPr sz="1000" b="0" spc="-15" dirty="0">
                          <a:solidFill>
                            <a:srgbClr val="39515B"/>
                          </a:solidFill>
                          <a:latin typeface="Calibri Light"/>
                          <a:cs typeface="Calibri Light"/>
                        </a:rPr>
                        <a:t> </a:t>
                      </a:r>
                      <a:r>
                        <a:rPr sz="1000" b="0" dirty="0">
                          <a:solidFill>
                            <a:srgbClr val="39515B"/>
                          </a:solidFill>
                          <a:latin typeface="Calibri Light"/>
                          <a:cs typeface="Calibri Light"/>
                        </a:rPr>
                        <a:t>how </a:t>
                      </a:r>
                      <a:r>
                        <a:rPr sz="1000" b="0" spc="-25" dirty="0">
                          <a:solidFill>
                            <a:srgbClr val="39515B"/>
                          </a:solidFill>
                          <a:latin typeface="Calibri Light"/>
                          <a:cs typeface="Calibri Light"/>
                        </a:rPr>
                        <a:t>we </a:t>
                      </a:r>
                      <a:r>
                        <a:rPr sz="1000" b="0" dirty="0">
                          <a:solidFill>
                            <a:srgbClr val="39515B"/>
                          </a:solidFill>
                          <a:latin typeface="Calibri Light"/>
                          <a:cs typeface="Calibri Light"/>
                        </a:rPr>
                        <a:t>share</a:t>
                      </a:r>
                      <a:r>
                        <a:rPr sz="1000" b="0" spc="-20" dirty="0">
                          <a:solidFill>
                            <a:srgbClr val="39515B"/>
                          </a:solidFill>
                          <a:latin typeface="Calibri Light"/>
                          <a:cs typeface="Calibri Light"/>
                        </a:rPr>
                        <a:t> </a:t>
                      </a:r>
                      <a:r>
                        <a:rPr sz="1000" b="0" dirty="0">
                          <a:solidFill>
                            <a:srgbClr val="39515B"/>
                          </a:solidFill>
                          <a:latin typeface="Calibri Light"/>
                          <a:cs typeface="Calibri Light"/>
                        </a:rPr>
                        <a:t>your</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information</a:t>
                      </a:r>
                      <a:r>
                        <a:rPr sz="1000" b="0" spc="-25" dirty="0">
                          <a:solidFill>
                            <a:srgbClr val="39515B"/>
                          </a:solidFill>
                          <a:latin typeface="Calibri Light"/>
                          <a:cs typeface="Calibri Light"/>
                        </a:rPr>
                        <a:t> </a:t>
                      </a:r>
                      <a:r>
                        <a:rPr sz="1000" b="0" dirty="0">
                          <a:solidFill>
                            <a:srgbClr val="39515B"/>
                          </a:solidFill>
                          <a:latin typeface="Calibri Light"/>
                          <a:cs typeface="Calibri Light"/>
                        </a:rPr>
                        <a:t>in</a:t>
                      </a:r>
                      <a:r>
                        <a:rPr sz="1000" b="0" spc="-10" dirty="0">
                          <a:solidFill>
                            <a:srgbClr val="39515B"/>
                          </a:solidFill>
                          <a:latin typeface="Calibri Light"/>
                          <a:cs typeface="Calibri Light"/>
                        </a:rPr>
                        <a:t> </a:t>
                      </a:r>
                      <a:r>
                        <a:rPr sz="1000" b="0" dirty="0">
                          <a:solidFill>
                            <a:srgbClr val="39515B"/>
                          </a:solidFill>
                          <a:latin typeface="Calibri Light"/>
                          <a:cs typeface="Calibri Light"/>
                        </a:rPr>
                        <a:t>the</a:t>
                      </a:r>
                      <a:r>
                        <a:rPr sz="1000" b="0" spc="-5" dirty="0">
                          <a:solidFill>
                            <a:srgbClr val="39515B"/>
                          </a:solidFill>
                          <a:latin typeface="Calibri Light"/>
                          <a:cs typeface="Calibri Light"/>
                        </a:rPr>
                        <a:t> </a:t>
                      </a:r>
                      <a:r>
                        <a:rPr sz="1000" b="0" dirty="0">
                          <a:solidFill>
                            <a:srgbClr val="39515B"/>
                          </a:solidFill>
                          <a:latin typeface="Calibri Light"/>
                          <a:cs typeface="Calibri Light"/>
                        </a:rPr>
                        <a:t>situations described</a:t>
                      </a:r>
                      <a:r>
                        <a:rPr sz="1000" b="0" spc="-20" dirty="0">
                          <a:solidFill>
                            <a:srgbClr val="39515B"/>
                          </a:solidFill>
                          <a:latin typeface="Calibri Light"/>
                          <a:cs typeface="Calibri Light"/>
                        </a:rPr>
                        <a:t> </a:t>
                      </a:r>
                      <a:r>
                        <a:rPr sz="1000" b="0" dirty="0">
                          <a:solidFill>
                            <a:srgbClr val="39515B"/>
                          </a:solidFill>
                          <a:latin typeface="Calibri Light"/>
                          <a:cs typeface="Calibri Light"/>
                        </a:rPr>
                        <a:t>below,</a:t>
                      </a:r>
                      <a:r>
                        <a:rPr sz="1000" b="0" spc="-20" dirty="0">
                          <a:solidFill>
                            <a:srgbClr val="39515B"/>
                          </a:solidFill>
                          <a:latin typeface="Calibri Light"/>
                          <a:cs typeface="Calibri Light"/>
                        </a:rPr>
                        <a:t> </a:t>
                      </a:r>
                      <a:r>
                        <a:rPr sz="1000" b="0" dirty="0">
                          <a:solidFill>
                            <a:srgbClr val="39515B"/>
                          </a:solidFill>
                          <a:latin typeface="Calibri Light"/>
                          <a:cs typeface="Calibri Light"/>
                        </a:rPr>
                        <a:t>talk</a:t>
                      </a:r>
                      <a:r>
                        <a:rPr sz="1000" b="0" spc="-10" dirty="0">
                          <a:solidFill>
                            <a:srgbClr val="39515B"/>
                          </a:solidFill>
                          <a:latin typeface="Calibri Light"/>
                          <a:cs typeface="Calibri Light"/>
                        </a:rPr>
                        <a:t> </a:t>
                      </a:r>
                      <a:r>
                        <a:rPr sz="1000" b="0" dirty="0">
                          <a:solidFill>
                            <a:srgbClr val="39515B"/>
                          </a:solidFill>
                          <a:latin typeface="Calibri Light"/>
                          <a:cs typeface="Calibri Light"/>
                        </a:rPr>
                        <a:t>to</a:t>
                      </a:r>
                      <a:r>
                        <a:rPr sz="1000" b="0" spc="-20" dirty="0">
                          <a:solidFill>
                            <a:srgbClr val="39515B"/>
                          </a:solidFill>
                          <a:latin typeface="Calibri Light"/>
                          <a:cs typeface="Calibri Light"/>
                        </a:rPr>
                        <a:t> </a:t>
                      </a:r>
                      <a:r>
                        <a:rPr sz="1000" b="0" dirty="0">
                          <a:solidFill>
                            <a:srgbClr val="39515B"/>
                          </a:solidFill>
                          <a:latin typeface="Calibri Light"/>
                          <a:cs typeface="Calibri Light"/>
                        </a:rPr>
                        <a:t>us.</a:t>
                      </a:r>
                      <a:r>
                        <a:rPr sz="1000" b="0" spc="-25" dirty="0">
                          <a:solidFill>
                            <a:srgbClr val="39515B"/>
                          </a:solidFill>
                          <a:latin typeface="Calibri Light"/>
                          <a:cs typeface="Calibri Light"/>
                        </a:rPr>
                        <a:t> </a:t>
                      </a:r>
                      <a:r>
                        <a:rPr sz="1000" b="0" dirty="0">
                          <a:solidFill>
                            <a:srgbClr val="39515B"/>
                          </a:solidFill>
                          <a:latin typeface="Calibri Light"/>
                          <a:cs typeface="Calibri Light"/>
                        </a:rPr>
                        <a:t>Tell</a:t>
                      </a:r>
                      <a:r>
                        <a:rPr sz="1000" b="0" spc="-15" dirty="0">
                          <a:solidFill>
                            <a:srgbClr val="39515B"/>
                          </a:solidFill>
                          <a:latin typeface="Calibri Light"/>
                          <a:cs typeface="Calibri Light"/>
                        </a:rPr>
                        <a:t> </a:t>
                      </a:r>
                      <a:r>
                        <a:rPr sz="1000" b="0" dirty="0">
                          <a:solidFill>
                            <a:srgbClr val="39515B"/>
                          </a:solidFill>
                          <a:latin typeface="Calibri Light"/>
                          <a:cs typeface="Calibri Light"/>
                        </a:rPr>
                        <a:t>us</a:t>
                      </a:r>
                      <a:r>
                        <a:rPr sz="1000" b="0" spc="-20" dirty="0">
                          <a:solidFill>
                            <a:srgbClr val="39515B"/>
                          </a:solidFill>
                          <a:latin typeface="Calibri Light"/>
                          <a:cs typeface="Calibri Light"/>
                        </a:rPr>
                        <a:t> </a:t>
                      </a:r>
                      <a:r>
                        <a:rPr sz="1000" b="0" dirty="0">
                          <a:solidFill>
                            <a:srgbClr val="39515B"/>
                          </a:solidFill>
                          <a:latin typeface="Calibri Light"/>
                          <a:cs typeface="Calibri Light"/>
                        </a:rPr>
                        <a:t>what</a:t>
                      </a:r>
                      <a:r>
                        <a:rPr sz="1000" b="0" spc="-20" dirty="0">
                          <a:solidFill>
                            <a:srgbClr val="39515B"/>
                          </a:solidFill>
                          <a:latin typeface="Calibri Light"/>
                          <a:cs typeface="Calibri Light"/>
                        </a:rPr>
                        <a:t> </a:t>
                      </a:r>
                      <a:r>
                        <a:rPr sz="1000" b="0" dirty="0">
                          <a:solidFill>
                            <a:srgbClr val="39515B"/>
                          </a:solidFill>
                          <a:latin typeface="Calibri Light"/>
                          <a:cs typeface="Calibri Light"/>
                        </a:rPr>
                        <a:t>you</a:t>
                      </a:r>
                      <a:r>
                        <a:rPr sz="1000" b="0" spc="-20" dirty="0">
                          <a:solidFill>
                            <a:srgbClr val="39515B"/>
                          </a:solidFill>
                          <a:latin typeface="Calibri Light"/>
                          <a:cs typeface="Calibri Light"/>
                        </a:rPr>
                        <a:t> </a:t>
                      </a:r>
                      <a:r>
                        <a:rPr sz="1000" b="0" dirty="0">
                          <a:solidFill>
                            <a:srgbClr val="39515B"/>
                          </a:solidFill>
                          <a:latin typeface="Calibri Light"/>
                          <a:cs typeface="Calibri Light"/>
                        </a:rPr>
                        <a:t>want</a:t>
                      </a:r>
                      <a:r>
                        <a:rPr sz="1000" b="0" spc="-10" dirty="0">
                          <a:solidFill>
                            <a:srgbClr val="39515B"/>
                          </a:solidFill>
                          <a:latin typeface="Calibri Light"/>
                          <a:cs typeface="Calibri Light"/>
                        </a:rPr>
                        <a:t> </a:t>
                      </a:r>
                      <a:r>
                        <a:rPr sz="1000" b="0" dirty="0">
                          <a:solidFill>
                            <a:srgbClr val="39515B"/>
                          </a:solidFill>
                          <a:latin typeface="Calibri Light"/>
                          <a:cs typeface="Calibri Light"/>
                        </a:rPr>
                        <a:t>us</a:t>
                      </a:r>
                      <a:r>
                        <a:rPr sz="1000" b="0" spc="-20" dirty="0">
                          <a:solidFill>
                            <a:srgbClr val="39515B"/>
                          </a:solidFill>
                          <a:latin typeface="Calibri Light"/>
                          <a:cs typeface="Calibri Light"/>
                        </a:rPr>
                        <a:t> </a:t>
                      </a:r>
                      <a:r>
                        <a:rPr sz="1000" b="0" dirty="0">
                          <a:solidFill>
                            <a:srgbClr val="39515B"/>
                          </a:solidFill>
                          <a:latin typeface="Calibri Light"/>
                          <a:cs typeface="Calibri Light"/>
                        </a:rPr>
                        <a:t>to</a:t>
                      </a:r>
                      <a:r>
                        <a:rPr sz="1000" b="0" spc="-20" dirty="0">
                          <a:solidFill>
                            <a:srgbClr val="39515B"/>
                          </a:solidFill>
                          <a:latin typeface="Calibri Light"/>
                          <a:cs typeface="Calibri Light"/>
                        </a:rPr>
                        <a:t> </a:t>
                      </a:r>
                      <a:r>
                        <a:rPr sz="1000" b="0" dirty="0">
                          <a:solidFill>
                            <a:srgbClr val="39515B"/>
                          </a:solidFill>
                          <a:latin typeface="Calibri Light"/>
                          <a:cs typeface="Calibri Light"/>
                        </a:rPr>
                        <a:t>do,</a:t>
                      </a:r>
                      <a:r>
                        <a:rPr sz="1000" b="0" spc="-20" dirty="0">
                          <a:solidFill>
                            <a:srgbClr val="39515B"/>
                          </a:solidFill>
                          <a:latin typeface="Calibri Light"/>
                          <a:cs typeface="Calibri Light"/>
                        </a:rPr>
                        <a:t> </a:t>
                      </a:r>
                      <a:r>
                        <a:rPr sz="1000" b="0" dirty="0">
                          <a:solidFill>
                            <a:srgbClr val="39515B"/>
                          </a:solidFill>
                          <a:latin typeface="Calibri Light"/>
                          <a:cs typeface="Calibri Light"/>
                        </a:rPr>
                        <a:t>and</a:t>
                      </a:r>
                      <a:r>
                        <a:rPr sz="1000" b="0" spc="-20" dirty="0">
                          <a:solidFill>
                            <a:srgbClr val="39515B"/>
                          </a:solidFill>
                          <a:latin typeface="Calibri Light"/>
                          <a:cs typeface="Calibri Light"/>
                        </a:rPr>
                        <a:t> </a:t>
                      </a:r>
                      <a:r>
                        <a:rPr sz="1000" b="0" dirty="0">
                          <a:solidFill>
                            <a:srgbClr val="39515B"/>
                          </a:solidFill>
                          <a:latin typeface="Calibri Light"/>
                          <a:cs typeface="Calibri Light"/>
                        </a:rPr>
                        <a:t>we</a:t>
                      </a:r>
                      <a:r>
                        <a:rPr sz="1000" b="0" spc="-15" dirty="0">
                          <a:solidFill>
                            <a:srgbClr val="39515B"/>
                          </a:solidFill>
                          <a:latin typeface="Calibri Light"/>
                          <a:cs typeface="Calibri Light"/>
                        </a:rPr>
                        <a:t> </a:t>
                      </a:r>
                      <a:r>
                        <a:rPr sz="1000" b="0" dirty="0">
                          <a:solidFill>
                            <a:srgbClr val="39515B"/>
                          </a:solidFill>
                          <a:latin typeface="Calibri Light"/>
                          <a:cs typeface="Calibri Light"/>
                        </a:rPr>
                        <a:t>will</a:t>
                      </a:r>
                      <a:r>
                        <a:rPr sz="1000" b="0" spc="-15" dirty="0">
                          <a:solidFill>
                            <a:srgbClr val="39515B"/>
                          </a:solidFill>
                          <a:latin typeface="Calibri Light"/>
                          <a:cs typeface="Calibri Light"/>
                        </a:rPr>
                        <a:t> </a:t>
                      </a:r>
                      <a:r>
                        <a:rPr sz="1000" b="0" dirty="0">
                          <a:solidFill>
                            <a:srgbClr val="39515B"/>
                          </a:solidFill>
                          <a:latin typeface="Calibri Light"/>
                          <a:cs typeface="Calibri Light"/>
                        </a:rPr>
                        <a:t>follow</a:t>
                      </a:r>
                      <a:r>
                        <a:rPr sz="1000" b="0" spc="-20" dirty="0">
                          <a:solidFill>
                            <a:srgbClr val="39515B"/>
                          </a:solidFill>
                          <a:latin typeface="Calibri Light"/>
                          <a:cs typeface="Calibri Light"/>
                        </a:rPr>
                        <a:t> your </a:t>
                      </a:r>
                      <a:r>
                        <a:rPr sz="1000" b="0" spc="-10" dirty="0">
                          <a:solidFill>
                            <a:srgbClr val="39515B"/>
                          </a:solidFill>
                          <a:latin typeface="Calibri Light"/>
                          <a:cs typeface="Calibri Light"/>
                        </a:rPr>
                        <a:t>instructions.</a:t>
                      </a:r>
                      <a:endParaRPr sz="1000" dirty="0">
                        <a:latin typeface="Calibri Light"/>
                        <a:cs typeface="Calibri Light"/>
                      </a:endParaRPr>
                    </a:p>
                  </a:txBody>
                  <a:tcPr marL="0" marR="0" marT="3302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rgbClr val="E1DFD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983743">
                <a:tc>
                  <a:txBody>
                    <a:bodyPr/>
                    <a:lstStyle/>
                    <a:p>
                      <a:pPr>
                        <a:lnSpc>
                          <a:spcPct val="100000"/>
                        </a:lnSpc>
                      </a:pPr>
                      <a:endParaRPr sz="1000" dirty="0">
                        <a:latin typeface="Times New Roman"/>
                        <a:cs typeface="Times New Roman"/>
                      </a:endParaRPr>
                    </a:p>
                    <a:p>
                      <a:pPr marL="184150" marR="164465" indent="-3810" algn="ctr">
                        <a:lnSpc>
                          <a:spcPct val="103000"/>
                        </a:lnSpc>
                        <a:spcBef>
                          <a:spcPts val="1200"/>
                        </a:spcBef>
                      </a:pPr>
                      <a:r>
                        <a:rPr sz="1000" b="0" dirty="0">
                          <a:solidFill>
                            <a:srgbClr val="39515B"/>
                          </a:solidFill>
                          <a:latin typeface="Calibri Light"/>
                          <a:cs typeface="Calibri Light"/>
                        </a:rPr>
                        <a:t>In</a:t>
                      </a:r>
                      <a:r>
                        <a:rPr sz="1000" b="0" spc="-15" dirty="0">
                          <a:solidFill>
                            <a:srgbClr val="39515B"/>
                          </a:solidFill>
                          <a:latin typeface="Calibri Light"/>
                          <a:cs typeface="Calibri Light"/>
                        </a:rPr>
                        <a:t> </a:t>
                      </a:r>
                      <a:r>
                        <a:rPr sz="1000" b="0" dirty="0">
                          <a:solidFill>
                            <a:srgbClr val="39515B"/>
                          </a:solidFill>
                          <a:latin typeface="Calibri Light"/>
                          <a:cs typeface="Calibri Light"/>
                        </a:rPr>
                        <a:t>these</a:t>
                      </a:r>
                      <a:r>
                        <a:rPr sz="1000" b="0" spc="-20" dirty="0">
                          <a:solidFill>
                            <a:srgbClr val="39515B"/>
                          </a:solidFill>
                          <a:latin typeface="Calibri Light"/>
                          <a:cs typeface="Calibri Light"/>
                        </a:rPr>
                        <a:t> </a:t>
                      </a:r>
                      <a:r>
                        <a:rPr sz="1000" b="0" dirty="0">
                          <a:solidFill>
                            <a:srgbClr val="39515B"/>
                          </a:solidFill>
                          <a:latin typeface="Calibri Light"/>
                          <a:cs typeface="Calibri Light"/>
                        </a:rPr>
                        <a:t>cases,</a:t>
                      </a:r>
                      <a:r>
                        <a:rPr sz="1000" b="0" spc="-25" dirty="0">
                          <a:solidFill>
                            <a:srgbClr val="39515B"/>
                          </a:solidFill>
                          <a:latin typeface="Calibri Light"/>
                          <a:cs typeface="Calibri Light"/>
                        </a:rPr>
                        <a:t> </a:t>
                      </a:r>
                      <a:r>
                        <a:rPr sz="1000" b="0" dirty="0">
                          <a:solidFill>
                            <a:srgbClr val="39515B"/>
                          </a:solidFill>
                          <a:latin typeface="Calibri Light"/>
                          <a:cs typeface="Calibri Light"/>
                        </a:rPr>
                        <a:t>you</a:t>
                      </a:r>
                      <a:r>
                        <a:rPr sz="1000" b="0" spc="-15" dirty="0">
                          <a:solidFill>
                            <a:srgbClr val="39515B"/>
                          </a:solidFill>
                          <a:latin typeface="Calibri Light"/>
                          <a:cs typeface="Calibri Light"/>
                        </a:rPr>
                        <a:t> </a:t>
                      </a:r>
                      <a:r>
                        <a:rPr sz="1000" b="0" spc="-20" dirty="0">
                          <a:solidFill>
                            <a:srgbClr val="39515B"/>
                          </a:solidFill>
                          <a:latin typeface="Calibri Light"/>
                          <a:cs typeface="Calibri Light"/>
                        </a:rPr>
                        <a:t>have </a:t>
                      </a:r>
                      <a:r>
                        <a:rPr sz="1000" b="0" dirty="0">
                          <a:solidFill>
                            <a:srgbClr val="39515B"/>
                          </a:solidFill>
                          <a:latin typeface="Calibri Light"/>
                          <a:cs typeface="Calibri Light"/>
                        </a:rPr>
                        <a:t>both</a:t>
                      </a:r>
                      <a:r>
                        <a:rPr sz="1000" b="0" spc="-15" dirty="0">
                          <a:solidFill>
                            <a:srgbClr val="39515B"/>
                          </a:solidFill>
                          <a:latin typeface="Calibri Light"/>
                          <a:cs typeface="Calibri Light"/>
                        </a:rPr>
                        <a:t> </a:t>
                      </a:r>
                      <a:r>
                        <a:rPr sz="1000" b="0" dirty="0">
                          <a:solidFill>
                            <a:srgbClr val="39515B"/>
                          </a:solidFill>
                          <a:latin typeface="Calibri Light"/>
                          <a:cs typeface="Calibri Light"/>
                        </a:rPr>
                        <a:t>the</a:t>
                      </a:r>
                      <a:r>
                        <a:rPr sz="1000" b="0" spc="-20" dirty="0">
                          <a:solidFill>
                            <a:srgbClr val="39515B"/>
                          </a:solidFill>
                          <a:latin typeface="Calibri Light"/>
                          <a:cs typeface="Calibri Light"/>
                        </a:rPr>
                        <a:t> </a:t>
                      </a:r>
                      <a:r>
                        <a:rPr sz="1000" b="0" dirty="0">
                          <a:solidFill>
                            <a:srgbClr val="39515B"/>
                          </a:solidFill>
                          <a:latin typeface="Calibri Light"/>
                          <a:cs typeface="Calibri Light"/>
                        </a:rPr>
                        <a:t>right</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andchoice </a:t>
                      </a:r>
                      <a:r>
                        <a:rPr sz="1000" b="0" dirty="0">
                          <a:solidFill>
                            <a:srgbClr val="39515B"/>
                          </a:solidFill>
                          <a:latin typeface="Calibri Light"/>
                          <a:cs typeface="Calibri Light"/>
                        </a:rPr>
                        <a:t>to</a:t>
                      </a:r>
                      <a:r>
                        <a:rPr sz="1000" b="0" spc="-20" dirty="0">
                          <a:solidFill>
                            <a:srgbClr val="39515B"/>
                          </a:solidFill>
                          <a:latin typeface="Calibri Light"/>
                          <a:cs typeface="Calibri Light"/>
                        </a:rPr>
                        <a:t> </a:t>
                      </a:r>
                      <a:r>
                        <a:rPr sz="1000" b="0" dirty="0">
                          <a:solidFill>
                            <a:srgbClr val="39515B"/>
                          </a:solidFill>
                          <a:latin typeface="Calibri Light"/>
                          <a:cs typeface="Calibri Light"/>
                        </a:rPr>
                        <a:t>tell</a:t>
                      </a:r>
                      <a:r>
                        <a:rPr sz="1000" b="0" spc="-15" dirty="0">
                          <a:solidFill>
                            <a:srgbClr val="39515B"/>
                          </a:solidFill>
                          <a:latin typeface="Calibri Light"/>
                          <a:cs typeface="Calibri Light"/>
                        </a:rPr>
                        <a:t> </a:t>
                      </a:r>
                      <a:r>
                        <a:rPr sz="1000" b="0" dirty="0">
                          <a:solidFill>
                            <a:srgbClr val="39515B"/>
                          </a:solidFill>
                          <a:latin typeface="Calibri Light"/>
                          <a:cs typeface="Calibri Light"/>
                        </a:rPr>
                        <a:t>us</a:t>
                      </a:r>
                      <a:r>
                        <a:rPr sz="1000" b="0" spc="-40" dirty="0">
                          <a:solidFill>
                            <a:srgbClr val="39515B"/>
                          </a:solidFill>
                          <a:latin typeface="Calibri Light"/>
                          <a:cs typeface="Calibri Light"/>
                        </a:rPr>
                        <a:t> </a:t>
                      </a:r>
                      <a:r>
                        <a:rPr sz="1000" b="0" spc="-25" dirty="0">
                          <a:solidFill>
                            <a:srgbClr val="39515B"/>
                          </a:solidFill>
                          <a:latin typeface="Calibri Light"/>
                          <a:cs typeface="Calibri Light"/>
                        </a:rPr>
                        <a:t>to:</a:t>
                      </a:r>
                      <a:endParaRPr sz="1000" dirty="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gridSpan="2">
                  <a:txBody>
                    <a:bodyPr/>
                    <a:lstStyle/>
                    <a:p>
                      <a:pPr marL="416560" indent="-285750">
                        <a:lnSpc>
                          <a:spcPct val="100000"/>
                        </a:lnSpc>
                        <a:spcBef>
                          <a:spcPts val="77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Share information with your family, close friends, or others involved in payment for your care</a:t>
                      </a:r>
                    </a:p>
                    <a:p>
                      <a:pPr marL="416560" indent="-285750">
                        <a:lnSpc>
                          <a:spcPct val="100000"/>
                        </a:lnSpc>
                        <a:spcBef>
                          <a:spcPts val="229"/>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Share information in a disaster relief situation</a:t>
                      </a:r>
                    </a:p>
                    <a:p>
                      <a:pPr marL="416560" marR="106045" indent="-285750" algn="just">
                        <a:lnSpc>
                          <a:spcPts val="1190"/>
                        </a:lnSpc>
                        <a:spcBef>
                          <a:spcPts val="400"/>
                        </a:spcBef>
                        <a:buClr>
                          <a:schemeClr val="tx2">
                            <a:lumMod val="75000"/>
                          </a:schemeClr>
                        </a:buClr>
                        <a:buSzPct val="120000"/>
                        <a:buFont typeface="Courier New" panose="02070309020205020404" pitchFamily="49" charset="0"/>
                        <a:buChar char="o"/>
                        <a:tabLst>
                          <a:tab pos="293370" algn="l"/>
                        </a:tabLst>
                      </a:pPr>
                      <a:r>
                        <a:rPr sz="1000" b="0" i="1" dirty="0">
                          <a:solidFill>
                            <a:srgbClr val="39515B"/>
                          </a:solidFill>
                          <a:latin typeface="Calibri Light"/>
                          <a:ea typeface="+mn-ea"/>
                          <a:cs typeface="Calibri Light"/>
                        </a:rPr>
                        <a:t>If you are not able to tell us your preference, for example if you are unconscious, we may go ahead and share your information if we believe it is in your best interest. We may also share your information when needed to lessen a serious and imminent threat to health or safety.</a:t>
                      </a:r>
                    </a:p>
                  </a:txBody>
                  <a:tcPr marL="0" marR="0" marT="9842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hMerge="1">
                  <a:txBody>
                    <a:bodyPr/>
                    <a:lstStyle/>
                    <a:p>
                      <a:endParaRPr/>
                    </a:p>
                  </a:txBody>
                  <a:tcPr marL="0" marR="0" marT="0" marB="0"/>
                </a:tc>
                <a:extLst>
                  <a:ext uri="{0D108BD9-81ED-4DB2-BD59-A6C34878D82A}">
                    <a16:rowId xmlns:a16="http://schemas.microsoft.com/office/drawing/2014/main" val="10002"/>
                  </a:ext>
                </a:extLst>
              </a:tr>
              <a:tr h="755650">
                <a:tc>
                  <a:txBody>
                    <a:bodyPr/>
                    <a:lstStyle/>
                    <a:p>
                      <a:pPr marL="204470" marR="191135" algn="ctr">
                        <a:lnSpc>
                          <a:spcPct val="102699"/>
                        </a:lnSpc>
                        <a:spcBef>
                          <a:spcPts val="455"/>
                        </a:spcBef>
                      </a:pPr>
                      <a:r>
                        <a:rPr sz="1000" b="0" dirty="0">
                          <a:solidFill>
                            <a:srgbClr val="39515B"/>
                          </a:solidFill>
                          <a:latin typeface="Calibri Light"/>
                          <a:cs typeface="Calibri Light"/>
                        </a:rPr>
                        <a:t>In</a:t>
                      </a:r>
                      <a:r>
                        <a:rPr sz="1000" b="0" spc="-20" dirty="0">
                          <a:solidFill>
                            <a:srgbClr val="39515B"/>
                          </a:solidFill>
                          <a:latin typeface="Calibri Light"/>
                          <a:cs typeface="Calibri Light"/>
                        </a:rPr>
                        <a:t> </a:t>
                      </a:r>
                      <a:r>
                        <a:rPr sz="1000" b="0" dirty="0">
                          <a:solidFill>
                            <a:srgbClr val="39515B"/>
                          </a:solidFill>
                          <a:latin typeface="Calibri Light"/>
                          <a:cs typeface="Calibri Light"/>
                        </a:rPr>
                        <a:t>these</a:t>
                      </a:r>
                      <a:r>
                        <a:rPr sz="1000" b="0" spc="-20" dirty="0">
                          <a:solidFill>
                            <a:srgbClr val="39515B"/>
                          </a:solidFill>
                          <a:latin typeface="Calibri Light"/>
                          <a:cs typeface="Calibri Light"/>
                        </a:rPr>
                        <a:t> </a:t>
                      </a:r>
                      <a:r>
                        <a:rPr sz="1000" b="0" dirty="0">
                          <a:solidFill>
                            <a:srgbClr val="39515B"/>
                          </a:solidFill>
                          <a:latin typeface="Calibri Light"/>
                          <a:cs typeface="Calibri Light"/>
                        </a:rPr>
                        <a:t>cases</a:t>
                      </a:r>
                      <a:r>
                        <a:rPr sz="1000" b="0" spc="-15" dirty="0">
                          <a:solidFill>
                            <a:srgbClr val="39515B"/>
                          </a:solidFill>
                          <a:latin typeface="Calibri Light"/>
                          <a:cs typeface="Calibri Light"/>
                        </a:rPr>
                        <a:t> </a:t>
                      </a:r>
                      <a:r>
                        <a:rPr sz="1000" b="0" dirty="0">
                          <a:solidFill>
                            <a:srgbClr val="39515B"/>
                          </a:solidFill>
                          <a:latin typeface="Calibri Light"/>
                          <a:cs typeface="Calibri Light"/>
                        </a:rPr>
                        <a:t>we</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never </a:t>
                      </a:r>
                      <a:r>
                        <a:rPr sz="1000" b="0" dirty="0">
                          <a:solidFill>
                            <a:srgbClr val="39515B"/>
                          </a:solidFill>
                          <a:latin typeface="Calibri Light"/>
                          <a:cs typeface="Calibri Light"/>
                        </a:rPr>
                        <a:t>share</a:t>
                      </a:r>
                      <a:r>
                        <a:rPr sz="1000" b="0" spc="-35" dirty="0">
                          <a:solidFill>
                            <a:srgbClr val="39515B"/>
                          </a:solidFill>
                          <a:latin typeface="Calibri Light"/>
                          <a:cs typeface="Calibri Light"/>
                        </a:rPr>
                        <a:t> </a:t>
                      </a:r>
                      <a:r>
                        <a:rPr sz="1000" b="0" dirty="0">
                          <a:solidFill>
                            <a:srgbClr val="39515B"/>
                          </a:solidFill>
                          <a:latin typeface="Calibri Light"/>
                          <a:cs typeface="Calibri Light"/>
                        </a:rPr>
                        <a:t>your</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information </a:t>
                      </a:r>
                      <a:r>
                        <a:rPr sz="1000" b="0" dirty="0">
                          <a:solidFill>
                            <a:srgbClr val="39515B"/>
                          </a:solidFill>
                          <a:latin typeface="Calibri Light"/>
                          <a:cs typeface="Calibri Light"/>
                        </a:rPr>
                        <a:t>unless</a:t>
                      </a:r>
                      <a:r>
                        <a:rPr sz="1000" b="0" spc="-30" dirty="0">
                          <a:solidFill>
                            <a:srgbClr val="39515B"/>
                          </a:solidFill>
                          <a:latin typeface="Calibri Light"/>
                          <a:cs typeface="Calibri Light"/>
                        </a:rPr>
                        <a:t> </a:t>
                      </a:r>
                      <a:r>
                        <a:rPr sz="1000" b="0" dirty="0">
                          <a:solidFill>
                            <a:srgbClr val="39515B"/>
                          </a:solidFill>
                          <a:latin typeface="Calibri Light"/>
                          <a:cs typeface="Calibri Light"/>
                        </a:rPr>
                        <a:t>you</a:t>
                      </a:r>
                      <a:r>
                        <a:rPr sz="1000" b="0" spc="-30" dirty="0">
                          <a:solidFill>
                            <a:srgbClr val="39515B"/>
                          </a:solidFill>
                          <a:latin typeface="Calibri Light"/>
                          <a:cs typeface="Calibri Light"/>
                        </a:rPr>
                        <a:t> </a:t>
                      </a:r>
                      <a:r>
                        <a:rPr sz="1000" b="0" dirty="0">
                          <a:solidFill>
                            <a:srgbClr val="39515B"/>
                          </a:solidFill>
                          <a:latin typeface="Calibri Light"/>
                          <a:cs typeface="Calibri Light"/>
                        </a:rPr>
                        <a:t>give</a:t>
                      </a:r>
                      <a:r>
                        <a:rPr sz="1000" b="0" spc="-30" dirty="0">
                          <a:solidFill>
                            <a:srgbClr val="39515B"/>
                          </a:solidFill>
                          <a:latin typeface="Calibri Light"/>
                          <a:cs typeface="Calibri Light"/>
                        </a:rPr>
                        <a:t> </a:t>
                      </a:r>
                      <a:r>
                        <a:rPr sz="1000" b="0" spc="-35" dirty="0">
                          <a:solidFill>
                            <a:srgbClr val="39515B"/>
                          </a:solidFill>
                          <a:latin typeface="Calibri Light"/>
                          <a:cs typeface="Calibri Light"/>
                        </a:rPr>
                        <a:t>us</a:t>
                      </a:r>
                      <a:r>
                        <a:rPr sz="1000" b="0" dirty="0">
                          <a:solidFill>
                            <a:srgbClr val="39515B"/>
                          </a:solidFill>
                          <a:latin typeface="Calibri Light"/>
                          <a:cs typeface="Calibri Light"/>
                        </a:rPr>
                        <a:t> written</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permissions</a:t>
                      </a:r>
                      <a:endParaRPr sz="1000">
                        <a:latin typeface="Calibri Light"/>
                        <a:cs typeface="Calibri Light"/>
                      </a:endParaRPr>
                    </a:p>
                  </a:txBody>
                  <a:tcPr marL="0" marR="0" marT="5778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gridSpan="2">
                  <a:txBody>
                    <a:bodyPr/>
                    <a:lstStyle/>
                    <a:p>
                      <a:pPr marL="416560" indent="-285750">
                        <a:lnSpc>
                          <a:spcPct val="100000"/>
                        </a:lnSpc>
                        <a:spcBef>
                          <a:spcPts val="55"/>
                        </a:spcBef>
                        <a:buClr>
                          <a:schemeClr val="tx2">
                            <a:lumMod val="75000"/>
                          </a:schemeClr>
                        </a:buClr>
                        <a:buSzPct val="120000"/>
                        <a:buFont typeface="Courier New" panose="02070309020205020404" pitchFamily="49" charset="0"/>
                        <a:buChar char="o"/>
                        <a:tabLst>
                          <a:tab pos="293370" algn="l"/>
                        </a:tabLst>
                      </a:pPr>
                      <a:endParaRPr sz="1000" b="0" dirty="0">
                        <a:solidFill>
                          <a:srgbClr val="39515B"/>
                        </a:solidFill>
                        <a:latin typeface="Calibri Light"/>
                        <a:ea typeface="+mn-ea"/>
                        <a:cs typeface="Calibri Light"/>
                      </a:endParaRPr>
                    </a:p>
                    <a:p>
                      <a:pPr marL="416560" indent="-285750">
                        <a:lnSpc>
                          <a:spcPct val="100000"/>
                        </a:lnSpc>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Marketing purposes</a:t>
                      </a:r>
                    </a:p>
                    <a:p>
                      <a:pPr marL="416560" indent="-285750">
                        <a:lnSpc>
                          <a:spcPct val="100000"/>
                        </a:lnSpc>
                        <a:spcBef>
                          <a:spcPts val="26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Sale of your information</a:t>
                      </a:r>
                    </a:p>
                  </a:txBody>
                  <a:tcPr marL="0" marR="0" marT="698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hMerge="1">
                  <a:txBody>
                    <a:bodyPr/>
                    <a:lstStyle/>
                    <a:p>
                      <a:endParaRPr/>
                    </a:p>
                  </a:txBody>
                  <a:tcPr marL="0" marR="0" marT="0" marB="0"/>
                </a:tc>
                <a:extLst>
                  <a:ext uri="{0D108BD9-81ED-4DB2-BD59-A6C34878D82A}">
                    <a16:rowId xmlns:a16="http://schemas.microsoft.com/office/drawing/2014/main" val="10003"/>
                  </a:ext>
                </a:extLst>
              </a:tr>
              <a:tr h="301625">
                <a:tc gridSpan="3">
                  <a:txBody>
                    <a:bodyPr/>
                    <a:lstStyle/>
                    <a:p>
                      <a:pPr marL="120650">
                        <a:lnSpc>
                          <a:spcPct val="100000"/>
                        </a:lnSpc>
                        <a:spcBef>
                          <a:spcPts val="430"/>
                        </a:spcBef>
                      </a:pPr>
                      <a:r>
                        <a:rPr sz="1200" b="0" dirty="0">
                          <a:solidFill>
                            <a:srgbClr val="FFFFFF"/>
                          </a:solidFill>
                          <a:latin typeface="Calibri Light"/>
                          <a:cs typeface="Calibri Light"/>
                        </a:rPr>
                        <a:t>Our Uses</a:t>
                      </a:r>
                      <a:r>
                        <a:rPr sz="1200" b="0" spc="-15" dirty="0">
                          <a:solidFill>
                            <a:srgbClr val="FFFFFF"/>
                          </a:solidFill>
                          <a:latin typeface="Calibri Light"/>
                          <a:cs typeface="Calibri Light"/>
                        </a:rPr>
                        <a:t> </a:t>
                      </a:r>
                      <a:r>
                        <a:rPr sz="1200" b="0" dirty="0">
                          <a:solidFill>
                            <a:srgbClr val="FFFFFF"/>
                          </a:solidFill>
                          <a:latin typeface="Calibri Light"/>
                          <a:cs typeface="Calibri Light"/>
                        </a:rPr>
                        <a:t>and </a:t>
                      </a:r>
                      <a:r>
                        <a:rPr sz="1200" b="0" spc="-10" dirty="0">
                          <a:solidFill>
                            <a:srgbClr val="FFFFFF"/>
                          </a:solidFill>
                          <a:latin typeface="Calibri Light"/>
                          <a:cs typeface="Calibri Light"/>
                        </a:rPr>
                        <a:t>Disclosures</a:t>
                      </a:r>
                      <a:endParaRPr sz="1200" dirty="0">
                        <a:latin typeface="Calibri Light"/>
                        <a:cs typeface="Calibri Light"/>
                      </a:endParaRPr>
                    </a:p>
                  </a:txBody>
                  <a:tcPr marL="0" marR="0" marT="5461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chemeClr val="accent4">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4"/>
                  </a:ext>
                </a:extLst>
              </a:tr>
              <a:tr h="434340">
                <a:tc gridSpan="3">
                  <a:txBody>
                    <a:bodyPr/>
                    <a:lstStyle/>
                    <a:p>
                      <a:pPr marL="118745" marR="598805">
                        <a:lnSpc>
                          <a:spcPct val="100000"/>
                        </a:lnSpc>
                        <a:spcBef>
                          <a:spcPts val="509"/>
                        </a:spcBef>
                      </a:pPr>
                      <a:r>
                        <a:rPr sz="1000" b="0" spc="-20" dirty="0">
                          <a:solidFill>
                            <a:srgbClr val="39515B"/>
                          </a:solidFill>
                          <a:latin typeface="Calibri Light"/>
                          <a:cs typeface="Calibri Light"/>
                        </a:rPr>
                        <a:t>How</a:t>
                      </a:r>
                      <a:r>
                        <a:rPr sz="1000" b="0" spc="-55" dirty="0">
                          <a:solidFill>
                            <a:srgbClr val="39515B"/>
                          </a:solidFill>
                          <a:latin typeface="Calibri Light"/>
                          <a:cs typeface="Calibri Light"/>
                        </a:rPr>
                        <a:t> </a:t>
                      </a:r>
                      <a:r>
                        <a:rPr sz="1000" b="0" dirty="0">
                          <a:solidFill>
                            <a:srgbClr val="39515B"/>
                          </a:solidFill>
                          <a:latin typeface="Calibri Light"/>
                          <a:cs typeface="Calibri Light"/>
                        </a:rPr>
                        <a:t>do</a:t>
                      </a:r>
                      <a:r>
                        <a:rPr sz="1000" b="0" spc="-20" dirty="0">
                          <a:solidFill>
                            <a:srgbClr val="39515B"/>
                          </a:solidFill>
                          <a:latin typeface="Calibri Light"/>
                          <a:cs typeface="Calibri Light"/>
                        </a:rPr>
                        <a:t> we</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typically</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use</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or</a:t>
                      </a:r>
                      <a:r>
                        <a:rPr sz="1000" b="0" spc="-40" dirty="0">
                          <a:solidFill>
                            <a:srgbClr val="39515B"/>
                          </a:solidFill>
                          <a:latin typeface="Calibri Light"/>
                          <a:cs typeface="Calibri Light"/>
                        </a:rPr>
                        <a:t> </a:t>
                      </a:r>
                      <a:r>
                        <a:rPr sz="1000" b="0" dirty="0">
                          <a:solidFill>
                            <a:srgbClr val="39515B"/>
                          </a:solidFill>
                          <a:latin typeface="Calibri Light"/>
                          <a:cs typeface="Calibri Light"/>
                        </a:rPr>
                        <a:t>share</a:t>
                      </a:r>
                      <a:r>
                        <a:rPr sz="1000" b="0" spc="-10" dirty="0">
                          <a:solidFill>
                            <a:srgbClr val="39515B"/>
                          </a:solidFill>
                          <a:latin typeface="Calibri Light"/>
                          <a:cs typeface="Calibri Light"/>
                        </a:rPr>
                        <a:t> your</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health</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information?</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We</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typically</a:t>
                      </a:r>
                      <a:r>
                        <a:rPr sz="1000" b="0" spc="-40" dirty="0">
                          <a:solidFill>
                            <a:srgbClr val="39515B"/>
                          </a:solidFill>
                          <a:latin typeface="Calibri Light"/>
                          <a:cs typeface="Calibri Light"/>
                        </a:rPr>
                        <a:t> </a:t>
                      </a:r>
                      <a:r>
                        <a:rPr sz="1000" b="0" spc="-10" dirty="0">
                          <a:solidFill>
                            <a:srgbClr val="39515B"/>
                          </a:solidFill>
                          <a:latin typeface="Calibri Light"/>
                          <a:cs typeface="Calibri Light"/>
                        </a:rPr>
                        <a:t>use</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or</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share</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your</a:t>
                      </a:r>
                      <a:r>
                        <a:rPr sz="1000" b="0" spc="-35" dirty="0">
                          <a:solidFill>
                            <a:srgbClr val="39515B"/>
                          </a:solidFill>
                          <a:latin typeface="Calibri Light"/>
                          <a:cs typeface="Calibri Light"/>
                        </a:rPr>
                        <a:t> </a:t>
                      </a:r>
                      <a:r>
                        <a:rPr sz="1000" b="0" dirty="0">
                          <a:solidFill>
                            <a:srgbClr val="39515B"/>
                          </a:solidFill>
                          <a:latin typeface="Calibri Light"/>
                          <a:cs typeface="Calibri Light"/>
                        </a:rPr>
                        <a:t>health</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information</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in</a:t>
                      </a:r>
                      <a:r>
                        <a:rPr sz="1000" b="0" spc="-45" dirty="0">
                          <a:solidFill>
                            <a:srgbClr val="39515B"/>
                          </a:solidFill>
                          <a:latin typeface="Calibri Light"/>
                          <a:cs typeface="Calibri Light"/>
                        </a:rPr>
                        <a:t> </a:t>
                      </a:r>
                      <a:r>
                        <a:rPr sz="1000" b="0" spc="-25" dirty="0">
                          <a:solidFill>
                            <a:srgbClr val="39515B"/>
                          </a:solidFill>
                          <a:latin typeface="Calibri Light"/>
                          <a:cs typeface="Calibri Light"/>
                        </a:rPr>
                        <a:t>the </a:t>
                      </a:r>
                      <a:r>
                        <a:rPr sz="1000" b="0" spc="-10" dirty="0">
                          <a:solidFill>
                            <a:srgbClr val="39515B"/>
                          </a:solidFill>
                          <a:latin typeface="Calibri Light"/>
                          <a:cs typeface="Calibri Light"/>
                        </a:rPr>
                        <a:t>following</a:t>
                      </a:r>
                      <a:r>
                        <a:rPr sz="1000" b="0" spc="10" dirty="0">
                          <a:solidFill>
                            <a:srgbClr val="39515B"/>
                          </a:solidFill>
                          <a:latin typeface="Calibri Light"/>
                          <a:cs typeface="Calibri Light"/>
                        </a:rPr>
                        <a:t> </a:t>
                      </a:r>
                      <a:r>
                        <a:rPr sz="1000" b="0" spc="-10" dirty="0">
                          <a:solidFill>
                            <a:srgbClr val="39515B"/>
                          </a:solidFill>
                          <a:latin typeface="Calibri Light"/>
                          <a:cs typeface="Calibri Light"/>
                        </a:rPr>
                        <a:t>ways.</a:t>
                      </a:r>
                      <a:endParaRPr sz="1000" dirty="0">
                        <a:latin typeface="Calibri Light"/>
                        <a:cs typeface="Calibri Light"/>
                      </a:endParaRPr>
                    </a:p>
                  </a:txBody>
                  <a:tcPr marL="0" marR="0" marT="64769"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rgbClr val="E1DFDF"/>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5"/>
                  </a:ext>
                </a:extLst>
              </a:tr>
              <a:tr h="831850">
                <a:tc>
                  <a:txBody>
                    <a:bodyPr/>
                    <a:lstStyle/>
                    <a:p>
                      <a:pPr>
                        <a:lnSpc>
                          <a:spcPct val="100000"/>
                        </a:lnSpc>
                      </a:pPr>
                      <a:endParaRPr sz="1000">
                        <a:latin typeface="Times New Roman"/>
                        <a:cs typeface="Times New Roman"/>
                      </a:endParaRPr>
                    </a:p>
                    <a:p>
                      <a:pPr marL="271145" marR="248285" indent="-8255" algn="ctr">
                        <a:lnSpc>
                          <a:spcPct val="102600"/>
                        </a:lnSpc>
                      </a:pPr>
                      <a:r>
                        <a:rPr sz="1000" b="0" dirty="0">
                          <a:solidFill>
                            <a:srgbClr val="39515B"/>
                          </a:solidFill>
                          <a:latin typeface="Calibri Light"/>
                          <a:cs typeface="Calibri Light"/>
                        </a:rPr>
                        <a:t>Help</a:t>
                      </a:r>
                      <a:r>
                        <a:rPr sz="1000" b="0" spc="-35" dirty="0">
                          <a:solidFill>
                            <a:srgbClr val="39515B"/>
                          </a:solidFill>
                          <a:latin typeface="Calibri Light"/>
                          <a:cs typeface="Calibri Light"/>
                        </a:rPr>
                        <a:t> </a:t>
                      </a:r>
                      <a:r>
                        <a:rPr sz="1000" b="0" dirty="0">
                          <a:solidFill>
                            <a:srgbClr val="39515B"/>
                          </a:solidFill>
                          <a:latin typeface="Calibri Light"/>
                          <a:cs typeface="Calibri Light"/>
                        </a:rPr>
                        <a:t>manage</a:t>
                      </a:r>
                      <a:r>
                        <a:rPr sz="1000" b="0" spc="-35" dirty="0">
                          <a:solidFill>
                            <a:srgbClr val="39515B"/>
                          </a:solidFill>
                          <a:latin typeface="Calibri Light"/>
                          <a:cs typeface="Calibri Light"/>
                        </a:rPr>
                        <a:t> </a:t>
                      </a:r>
                      <a:r>
                        <a:rPr sz="1000" b="0" spc="-25" dirty="0">
                          <a:solidFill>
                            <a:srgbClr val="39515B"/>
                          </a:solidFill>
                          <a:latin typeface="Calibri Light"/>
                          <a:cs typeface="Calibri Light"/>
                        </a:rPr>
                        <a:t>the </a:t>
                      </a:r>
                      <a:r>
                        <a:rPr sz="1000" b="0" dirty="0">
                          <a:solidFill>
                            <a:srgbClr val="39515B"/>
                          </a:solidFill>
                          <a:latin typeface="Calibri Light"/>
                          <a:cs typeface="Calibri Light"/>
                        </a:rPr>
                        <a:t>health</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care</a:t>
                      </a:r>
                      <a:r>
                        <a:rPr sz="1000" b="0" spc="-70" dirty="0">
                          <a:solidFill>
                            <a:srgbClr val="39515B"/>
                          </a:solidFill>
                          <a:latin typeface="Calibri Light"/>
                          <a:cs typeface="Calibri Light"/>
                        </a:rPr>
                        <a:t> </a:t>
                      </a:r>
                      <a:r>
                        <a:rPr sz="1000" b="0" spc="-30" dirty="0">
                          <a:solidFill>
                            <a:srgbClr val="39515B"/>
                          </a:solidFill>
                          <a:latin typeface="Calibri Light"/>
                          <a:cs typeface="Calibri Light"/>
                        </a:rPr>
                        <a:t>treatment</a:t>
                      </a:r>
                      <a:r>
                        <a:rPr sz="1000" b="0" dirty="0">
                          <a:solidFill>
                            <a:srgbClr val="39515B"/>
                          </a:solidFill>
                          <a:latin typeface="Calibri Light"/>
                          <a:cs typeface="Calibri Light"/>
                        </a:rPr>
                        <a:t> you</a:t>
                      </a:r>
                      <a:r>
                        <a:rPr sz="1000" b="0" spc="-50" dirty="0">
                          <a:solidFill>
                            <a:srgbClr val="39515B"/>
                          </a:solidFill>
                          <a:latin typeface="Calibri Light"/>
                          <a:cs typeface="Calibri Light"/>
                        </a:rPr>
                        <a:t> </a:t>
                      </a:r>
                      <a:r>
                        <a:rPr sz="1000" b="0" spc="-10" dirty="0">
                          <a:solidFill>
                            <a:srgbClr val="39515B"/>
                          </a:solidFill>
                          <a:latin typeface="Calibri Light"/>
                          <a:cs typeface="Calibri Light"/>
                        </a:rPr>
                        <a:t>receive</a:t>
                      </a:r>
                      <a:endParaRPr sz="100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marR="63500" indent="-285750">
                        <a:lnSpc>
                          <a:spcPct val="100000"/>
                        </a:lnSpc>
                        <a:spcBef>
                          <a:spcPts val="78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use your health information and share it with professionals who are treating you.</a:t>
                      </a:r>
                    </a:p>
                  </a:txBody>
                  <a:tcPr marL="0" marR="0" marT="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117475" marR="311150">
                        <a:lnSpc>
                          <a:spcPct val="99800"/>
                        </a:lnSpc>
                        <a:spcBef>
                          <a:spcPts val="465"/>
                        </a:spcBef>
                      </a:pPr>
                      <a:r>
                        <a:rPr sz="1000" b="0" dirty="0">
                          <a:solidFill>
                            <a:srgbClr val="39515B"/>
                          </a:solidFill>
                          <a:latin typeface="Calibri Light"/>
                          <a:cs typeface="Calibri Light"/>
                        </a:rPr>
                        <a:t>Example:</a:t>
                      </a:r>
                      <a:r>
                        <a:rPr sz="1000" b="0" spc="-30" dirty="0">
                          <a:solidFill>
                            <a:srgbClr val="39515B"/>
                          </a:solidFill>
                          <a:latin typeface="Calibri Light"/>
                          <a:cs typeface="Calibri Light"/>
                        </a:rPr>
                        <a:t> </a:t>
                      </a:r>
                      <a:r>
                        <a:rPr sz="1000" b="0" dirty="0">
                          <a:solidFill>
                            <a:srgbClr val="39515B"/>
                          </a:solidFill>
                          <a:latin typeface="Calibri Light"/>
                          <a:cs typeface="Calibri Light"/>
                        </a:rPr>
                        <a:t>A</a:t>
                      </a:r>
                      <a:r>
                        <a:rPr sz="1000" b="0" spc="-25" dirty="0">
                          <a:solidFill>
                            <a:srgbClr val="39515B"/>
                          </a:solidFill>
                          <a:latin typeface="Calibri Light"/>
                          <a:cs typeface="Calibri Light"/>
                        </a:rPr>
                        <a:t> </a:t>
                      </a:r>
                      <a:r>
                        <a:rPr sz="1000" b="0" dirty="0">
                          <a:solidFill>
                            <a:srgbClr val="39515B"/>
                          </a:solidFill>
                          <a:latin typeface="Calibri Light"/>
                          <a:cs typeface="Calibri Light"/>
                        </a:rPr>
                        <a:t>doctor</a:t>
                      </a:r>
                      <a:r>
                        <a:rPr sz="1000" b="0" spc="-30" dirty="0">
                          <a:solidFill>
                            <a:srgbClr val="39515B"/>
                          </a:solidFill>
                          <a:latin typeface="Calibri Light"/>
                          <a:cs typeface="Calibri Light"/>
                        </a:rPr>
                        <a:t> </a:t>
                      </a:r>
                      <a:r>
                        <a:rPr sz="1000" b="0" dirty="0">
                          <a:solidFill>
                            <a:srgbClr val="39515B"/>
                          </a:solidFill>
                          <a:latin typeface="Calibri Light"/>
                          <a:cs typeface="Calibri Light"/>
                        </a:rPr>
                        <a:t>sends</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us </a:t>
                      </a:r>
                      <a:r>
                        <a:rPr sz="1000" b="0" dirty="0">
                          <a:solidFill>
                            <a:srgbClr val="39515B"/>
                          </a:solidFill>
                          <a:latin typeface="Calibri Light"/>
                          <a:cs typeface="Calibri Light"/>
                        </a:rPr>
                        <a:t>information</a:t>
                      </a:r>
                      <a:r>
                        <a:rPr sz="1000" b="0" spc="-35" dirty="0">
                          <a:solidFill>
                            <a:srgbClr val="39515B"/>
                          </a:solidFill>
                          <a:latin typeface="Calibri Light"/>
                          <a:cs typeface="Calibri Light"/>
                        </a:rPr>
                        <a:t> </a:t>
                      </a:r>
                      <a:r>
                        <a:rPr sz="1000" b="0" dirty="0">
                          <a:solidFill>
                            <a:srgbClr val="39515B"/>
                          </a:solidFill>
                          <a:latin typeface="Calibri Light"/>
                          <a:cs typeface="Calibri Light"/>
                        </a:rPr>
                        <a:t>about</a:t>
                      </a:r>
                      <a:r>
                        <a:rPr sz="1000" b="0" spc="-50" dirty="0">
                          <a:solidFill>
                            <a:srgbClr val="39515B"/>
                          </a:solidFill>
                          <a:latin typeface="Calibri Light"/>
                          <a:cs typeface="Calibri Light"/>
                        </a:rPr>
                        <a:t> </a:t>
                      </a:r>
                      <a:r>
                        <a:rPr sz="1000" b="0" spc="-20" dirty="0">
                          <a:solidFill>
                            <a:srgbClr val="39515B"/>
                          </a:solidFill>
                          <a:latin typeface="Calibri Light"/>
                          <a:cs typeface="Calibri Light"/>
                        </a:rPr>
                        <a:t>your </a:t>
                      </a:r>
                      <a:r>
                        <a:rPr sz="1000" b="0" dirty="0">
                          <a:solidFill>
                            <a:srgbClr val="39515B"/>
                          </a:solidFill>
                          <a:latin typeface="Calibri Light"/>
                          <a:cs typeface="Calibri Light"/>
                        </a:rPr>
                        <a:t>diagnosis</a:t>
                      </a:r>
                      <a:r>
                        <a:rPr sz="1000" b="0" spc="-40" dirty="0">
                          <a:solidFill>
                            <a:srgbClr val="39515B"/>
                          </a:solidFill>
                          <a:latin typeface="Calibri Light"/>
                          <a:cs typeface="Calibri Light"/>
                        </a:rPr>
                        <a:t> </a:t>
                      </a:r>
                      <a:r>
                        <a:rPr sz="1000" b="0" dirty="0">
                          <a:solidFill>
                            <a:srgbClr val="39515B"/>
                          </a:solidFill>
                          <a:latin typeface="Calibri Light"/>
                          <a:cs typeface="Calibri Light"/>
                        </a:rPr>
                        <a:t>and</a:t>
                      </a:r>
                      <a:r>
                        <a:rPr sz="1000" b="0" spc="-35" dirty="0">
                          <a:solidFill>
                            <a:srgbClr val="39515B"/>
                          </a:solidFill>
                          <a:latin typeface="Calibri Light"/>
                          <a:cs typeface="Calibri Light"/>
                        </a:rPr>
                        <a:t> </a:t>
                      </a:r>
                      <a:r>
                        <a:rPr sz="1000" b="0" dirty="0">
                          <a:solidFill>
                            <a:srgbClr val="39515B"/>
                          </a:solidFill>
                          <a:latin typeface="Calibri Light"/>
                          <a:cs typeface="Calibri Light"/>
                        </a:rPr>
                        <a:t>treatment</a:t>
                      </a:r>
                      <a:r>
                        <a:rPr sz="1000" b="0" spc="-40" dirty="0">
                          <a:solidFill>
                            <a:srgbClr val="39515B"/>
                          </a:solidFill>
                          <a:latin typeface="Calibri Light"/>
                          <a:cs typeface="Calibri Light"/>
                        </a:rPr>
                        <a:t> </a:t>
                      </a:r>
                      <a:r>
                        <a:rPr sz="1000" b="0" spc="-20" dirty="0">
                          <a:solidFill>
                            <a:srgbClr val="39515B"/>
                          </a:solidFill>
                          <a:latin typeface="Calibri Light"/>
                          <a:cs typeface="Calibri Light"/>
                        </a:rPr>
                        <a:t>plan </a:t>
                      </a:r>
                      <a:r>
                        <a:rPr sz="1000" b="0" dirty="0">
                          <a:solidFill>
                            <a:srgbClr val="39515B"/>
                          </a:solidFill>
                          <a:latin typeface="Calibri Light"/>
                          <a:cs typeface="Calibri Light"/>
                        </a:rPr>
                        <a:t>so</a:t>
                      </a:r>
                      <a:r>
                        <a:rPr sz="1000" b="0" spc="-25" dirty="0">
                          <a:solidFill>
                            <a:srgbClr val="39515B"/>
                          </a:solidFill>
                          <a:latin typeface="Calibri Light"/>
                          <a:cs typeface="Calibri Light"/>
                        </a:rPr>
                        <a:t> </a:t>
                      </a:r>
                      <a:r>
                        <a:rPr sz="1000" b="0" dirty="0">
                          <a:solidFill>
                            <a:srgbClr val="39515B"/>
                          </a:solidFill>
                          <a:latin typeface="Calibri Light"/>
                          <a:cs typeface="Calibri Light"/>
                        </a:rPr>
                        <a:t>we</a:t>
                      </a:r>
                      <a:r>
                        <a:rPr sz="1000" b="0" spc="-15" dirty="0">
                          <a:solidFill>
                            <a:srgbClr val="39515B"/>
                          </a:solidFill>
                          <a:latin typeface="Calibri Light"/>
                          <a:cs typeface="Calibri Light"/>
                        </a:rPr>
                        <a:t> </a:t>
                      </a:r>
                      <a:r>
                        <a:rPr sz="1000" b="0" dirty="0">
                          <a:solidFill>
                            <a:srgbClr val="39515B"/>
                          </a:solidFill>
                          <a:latin typeface="Calibri Light"/>
                          <a:cs typeface="Calibri Light"/>
                        </a:rPr>
                        <a:t>can</a:t>
                      </a:r>
                      <a:r>
                        <a:rPr sz="1000" b="0" spc="-15" dirty="0">
                          <a:solidFill>
                            <a:srgbClr val="39515B"/>
                          </a:solidFill>
                          <a:latin typeface="Calibri Light"/>
                          <a:cs typeface="Calibri Light"/>
                        </a:rPr>
                        <a:t> </a:t>
                      </a:r>
                      <a:r>
                        <a:rPr sz="1000" b="0" dirty="0">
                          <a:solidFill>
                            <a:srgbClr val="39515B"/>
                          </a:solidFill>
                          <a:latin typeface="Calibri Light"/>
                          <a:cs typeface="Calibri Light"/>
                        </a:rPr>
                        <a:t>arrange</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additional services.</a:t>
                      </a:r>
                      <a:endParaRPr sz="1000">
                        <a:latin typeface="Calibri Light"/>
                        <a:cs typeface="Calibri Light"/>
                      </a:endParaRPr>
                    </a:p>
                  </a:txBody>
                  <a:tcPr marL="0" marR="0" marT="590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6"/>
                  </a:ext>
                </a:extLst>
              </a:tr>
              <a:tr h="1305053">
                <a:tc>
                  <a:txBody>
                    <a:bodyPr/>
                    <a:lstStyle/>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spcBef>
                          <a:spcPts val="20"/>
                        </a:spcBef>
                      </a:pPr>
                      <a:endParaRPr sz="1400">
                        <a:latin typeface="Times New Roman"/>
                        <a:cs typeface="Times New Roman"/>
                      </a:endParaRPr>
                    </a:p>
                    <a:p>
                      <a:pPr marL="229870">
                        <a:lnSpc>
                          <a:spcPct val="100000"/>
                        </a:lnSpc>
                      </a:pPr>
                      <a:r>
                        <a:rPr sz="1000" b="0" dirty="0">
                          <a:solidFill>
                            <a:srgbClr val="39515B"/>
                          </a:solidFill>
                          <a:latin typeface="Calibri Light"/>
                          <a:cs typeface="Calibri Light"/>
                        </a:rPr>
                        <a:t>Run</a:t>
                      </a:r>
                      <a:r>
                        <a:rPr sz="1000" b="0" spc="-20" dirty="0">
                          <a:solidFill>
                            <a:srgbClr val="39515B"/>
                          </a:solidFill>
                          <a:latin typeface="Calibri Light"/>
                          <a:cs typeface="Calibri Light"/>
                        </a:rPr>
                        <a:t> </a:t>
                      </a:r>
                      <a:r>
                        <a:rPr sz="1000" b="0" dirty="0">
                          <a:solidFill>
                            <a:srgbClr val="39515B"/>
                          </a:solidFill>
                          <a:latin typeface="Calibri Light"/>
                          <a:cs typeface="Calibri Light"/>
                        </a:rPr>
                        <a:t>our</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organization</a:t>
                      </a:r>
                      <a:endParaRPr sz="100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marR="63500" indent="-285750">
                        <a:lnSpc>
                          <a:spcPct val="100000"/>
                        </a:lnSpc>
                        <a:spcBef>
                          <a:spcPts val="78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use and disclose your information to run our organization and contact you when necessary.</a:t>
                      </a:r>
                    </a:p>
                    <a:p>
                      <a:pPr marL="416560" marR="63500" indent="-285750">
                        <a:lnSpc>
                          <a:spcPct val="100000"/>
                        </a:lnSpc>
                        <a:spcBef>
                          <a:spcPts val="78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are not allowed to use genetic information to decide whether we will give you coverage and the price of that coverage. This does not apply to long term care plans.</a:t>
                      </a:r>
                    </a:p>
                  </a:txBody>
                  <a:tcPr marL="0" marR="0" marT="463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117475" marR="435609">
                        <a:lnSpc>
                          <a:spcPct val="99700"/>
                        </a:lnSpc>
                      </a:pPr>
                      <a:r>
                        <a:rPr sz="1000" b="0" dirty="0">
                          <a:solidFill>
                            <a:srgbClr val="39515B"/>
                          </a:solidFill>
                          <a:latin typeface="Calibri Light"/>
                          <a:cs typeface="Calibri Light"/>
                        </a:rPr>
                        <a:t>Example:</a:t>
                      </a:r>
                      <a:r>
                        <a:rPr sz="1000" b="0" spc="-30" dirty="0">
                          <a:solidFill>
                            <a:srgbClr val="39515B"/>
                          </a:solidFill>
                          <a:latin typeface="Calibri Light"/>
                          <a:cs typeface="Calibri Light"/>
                        </a:rPr>
                        <a:t> </a:t>
                      </a:r>
                      <a:r>
                        <a:rPr sz="1000" b="0" dirty="0">
                          <a:solidFill>
                            <a:srgbClr val="39515B"/>
                          </a:solidFill>
                          <a:latin typeface="Calibri Light"/>
                          <a:cs typeface="Calibri Light"/>
                        </a:rPr>
                        <a:t>We</a:t>
                      </a:r>
                      <a:r>
                        <a:rPr sz="1000" b="0" spc="-25" dirty="0">
                          <a:solidFill>
                            <a:srgbClr val="39515B"/>
                          </a:solidFill>
                          <a:latin typeface="Calibri Light"/>
                          <a:cs typeface="Calibri Light"/>
                        </a:rPr>
                        <a:t> </a:t>
                      </a:r>
                      <a:r>
                        <a:rPr sz="1000" b="0" dirty="0">
                          <a:solidFill>
                            <a:srgbClr val="39515B"/>
                          </a:solidFill>
                          <a:latin typeface="Calibri Light"/>
                          <a:cs typeface="Calibri Light"/>
                        </a:rPr>
                        <a:t>use</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health </a:t>
                      </a:r>
                      <a:r>
                        <a:rPr sz="1000" b="0" dirty="0">
                          <a:solidFill>
                            <a:srgbClr val="39515B"/>
                          </a:solidFill>
                          <a:latin typeface="Calibri Light"/>
                          <a:cs typeface="Calibri Light"/>
                        </a:rPr>
                        <a:t>information</a:t>
                      </a:r>
                      <a:r>
                        <a:rPr sz="1000" b="0" spc="-30" dirty="0">
                          <a:solidFill>
                            <a:srgbClr val="39515B"/>
                          </a:solidFill>
                          <a:latin typeface="Calibri Light"/>
                          <a:cs typeface="Calibri Light"/>
                        </a:rPr>
                        <a:t> </a:t>
                      </a:r>
                      <a:r>
                        <a:rPr sz="1000" b="0" dirty="0">
                          <a:solidFill>
                            <a:srgbClr val="39515B"/>
                          </a:solidFill>
                          <a:latin typeface="Calibri Light"/>
                          <a:cs typeface="Calibri Light"/>
                        </a:rPr>
                        <a:t>about</a:t>
                      </a:r>
                      <a:r>
                        <a:rPr sz="1000" b="0" spc="-35" dirty="0">
                          <a:solidFill>
                            <a:srgbClr val="39515B"/>
                          </a:solidFill>
                          <a:latin typeface="Calibri Light"/>
                          <a:cs typeface="Calibri Light"/>
                        </a:rPr>
                        <a:t> </a:t>
                      </a:r>
                      <a:r>
                        <a:rPr sz="1000" b="0" dirty="0">
                          <a:solidFill>
                            <a:srgbClr val="39515B"/>
                          </a:solidFill>
                          <a:latin typeface="Calibri Light"/>
                          <a:cs typeface="Calibri Light"/>
                        </a:rPr>
                        <a:t>you</a:t>
                      </a:r>
                      <a:r>
                        <a:rPr sz="1000" b="0" spc="-25" dirty="0">
                          <a:solidFill>
                            <a:srgbClr val="39515B"/>
                          </a:solidFill>
                          <a:latin typeface="Calibri Light"/>
                          <a:cs typeface="Calibri Light"/>
                        </a:rPr>
                        <a:t> to </a:t>
                      </a:r>
                      <a:r>
                        <a:rPr sz="1000" b="0" dirty="0">
                          <a:solidFill>
                            <a:srgbClr val="39515B"/>
                          </a:solidFill>
                          <a:latin typeface="Calibri Light"/>
                          <a:cs typeface="Calibri Light"/>
                        </a:rPr>
                        <a:t>develop</a:t>
                      </a:r>
                      <a:r>
                        <a:rPr sz="1000" b="0" spc="-35" dirty="0">
                          <a:solidFill>
                            <a:srgbClr val="39515B"/>
                          </a:solidFill>
                          <a:latin typeface="Calibri Light"/>
                          <a:cs typeface="Calibri Light"/>
                        </a:rPr>
                        <a:t> </a:t>
                      </a:r>
                      <a:r>
                        <a:rPr sz="1000" b="0" dirty="0">
                          <a:solidFill>
                            <a:srgbClr val="39515B"/>
                          </a:solidFill>
                          <a:latin typeface="Calibri Light"/>
                          <a:cs typeface="Calibri Light"/>
                        </a:rPr>
                        <a:t>better</a:t>
                      </a:r>
                      <a:r>
                        <a:rPr sz="1000" b="0" spc="-40" dirty="0">
                          <a:solidFill>
                            <a:srgbClr val="39515B"/>
                          </a:solidFill>
                          <a:latin typeface="Calibri Light"/>
                          <a:cs typeface="Calibri Light"/>
                        </a:rPr>
                        <a:t> </a:t>
                      </a:r>
                      <a:r>
                        <a:rPr sz="1000" b="0" dirty="0">
                          <a:solidFill>
                            <a:srgbClr val="39515B"/>
                          </a:solidFill>
                          <a:latin typeface="Calibri Light"/>
                          <a:cs typeface="Calibri Light"/>
                        </a:rPr>
                        <a:t>services</a:t>
                      </a:r>
                      <a:r>
                        <a:rPr sz="1000" b="0" spc="-40" dirty="0">
                          <a:solidFill>
                            <a:srgbClr val="39515B"/>
                          </a:solidFill>
                          <a:latin typeface="Calibri Light"/>
                          <a:cs typeface="Calibri Light"/>
                        </a:rPr>
                        <a:t> </a:t>
                      </a:r>
                      <a:r>
                        <a:rPr sz="1000" b="0" spc="-25" dirty="0">
                          <a:solidFill>
                            <a:srgbClr val="39515B"/>
                          </a:solidFill>
                          <a:latin typeface="Calibri Light"/>
                          <a:cs typeface="Calibri Light"/>
                        </a:rPr>
                        <a:t>for </a:t>
                      </a:r>
                      <a:r>
                        <a:rPr sz="1000" b="0" spc="-20" dirty="0">
                          <a:solidFill>
                            <a:srgbClr val="39515B"/>
                          </a:solidFill>
                          <a:latin typeface="Calibri Light"/>
                          <a:cs typeface="Calibri Light"/>
                        </a:rPr>
                        <a:t>you.</a:t>
                      </a:r>
                      <a:endParaRPr sz="1000" dirty="0">
                        <a:latin typeface="Calibri Light"/>
                        <a:cs typeface="Calibri Light"/>
                      </a:endParaRPr>
                    </a:p>
                  </a:txBody>
                  <a:tcPr marL="0" marR="0" marT="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7"/>
                  </a:ext>
                </a:extLst>
              </a:tr>
              <a:tr h="830580">
                <a:tc>
                  <a:txBody>
                    <a:bodyPr/>
                    <a:lstStyle/>
                    <a:p>
                      <a:pPr>
                        <a:lnSpc>
                          <a:spcPct val="100000"/>
                        </a:lnSpc>
                        <a:spcBef>
                          <a:spcPts val="40"/>
                        </a:spcBef>
                      </a:pPr>
                      <a:endParaRPr sz="1450">
                        <a:latin typeface="Times New Roman"/>
                        <a:cs typeface="Times New Roman"/>
                      </a:endParaRPr>
                    </a:p>
                    <a:p>
                      <a:pPr marL="571500" marR="358775" indent="-294640">
                        <a:lnSpc>
                          <a:spcPct val="103200"/>
                        </a:lnSpc>
                      </a:pPr>
                      <a:r>
                        <a:rPr sz="1000" b="0" dirty="0">
                          <a:solidFill>
                            <a:srgbClr val="39515B"/>
                          </a:solidFill>
                          <a:latin typeface="Calibri Light"/>
                          <a:cs typeface="Calibri Light"/>
                        </a:rPr>
                        <a:t>Pay</a:t>
                      </a:r>
                      <a:r>
                        <a:rPr sz="1000" b="0" spc="-25" dirty="0">
                          <a:solidFill>
                            <a:srgbClr val="39515B"/>
                          </a:solidFill>
                          <a:latin typeface="Calibri Light"/>
                          <a:cs typeface="Calibri Light"/>
                        </a:rPr>
                        <a:t> </a:t>
                      </a:r>
                      <a:r>
                        <a:rPr sz="1000" b="0" dirty="0">
                          <a:solidFill>
                            <a:srgbClr val="39515B"/>
                          </a:solidFill>
                          <a:latin typeface="Calibri Light"/>
                          <a:cs typeface="Calibri Light"/>
                        </a:rPr>
                        <a:t>for</a:t>
                      </a:r>
                      <a:r>
                        <a:rPr sz="1000" b="0" spc="-25" dirty="0">
                          <a:solidFill>
                            <a:srgbClr val="39515B"/>
                          </a:solidFill>
                          <a:latin typeface="Calibri Light"/>
                          <a:cs typeface="Calibri Light"/>
                        </a:rPr>
                        <a:t> </a:t>
                      </a:r>
                      <a:r>
                        <a:rPr sz="1000" b="0" dirty="0">
                          <a:solidFill>
                            <a:srgbClr val="39515B"/>
                          </a:solidFill>
                          <a:latin typeface="Calibri Light"/>
                          <a:cs typeface="Calibri Light"/>
                        </a:rPr>
                        <a:t>your</a:t>
                      </a:r>
                      <a:r>
                        <a:rPr sz="1000" b="0" spc="-20" dirty="0">
                          <a:solidFill>
                            <a:srgbClr val="39515B"/>
                          </a:solidFill>
                          <a:latin typeface="Calibri Light"/>
                          <a:cs typeface="Calibri Light"/>
                        </a:rPr>
                        <a:t> </a:t>
                      </a:r>
                      <a:r>
                        <a:rPr sz="1000" b="0" spc="-10" dirty="0">
                          <a:solidFill>
                            <a:srgbClr val="39515B"/>
                          </a:solidFill>
                          <a:latin typeface="Calibri Light"/>
                          <a:cs typeface="Calibri Light"/>
                        </a:rPr>
                        <a:t>health services</a:t>
                      </a:r>
                      <a:endParaRPr sz="1000">
                        <a:latin typeface="Calibri Light"/>
                        <a:cs typeface="Calibri Light"/>
                      </a:endParaRPr>
                    </a:p>
                  </a:txBody>
                  <a:tcPr marL="0" marR="0" marT="508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marR="63500" indent="-285750">
                        <a:lnSpc>
                          <a:spcPct val="100000"/>
                        </a:lnSpc>
                        <a:spcBef>
                          <a:spcPts val="78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use and disclose your health information</a:t>
                      </a:r>
                      <a:r>
                        <a:rPr lang="en-US" sz="1000" b="0" dirty="0">
                          <a:solidFill>
                            <a:srgbClr val="39515B"/>
                          </a:solidFill>
                          <a:latin typeface="Calibri Light"/>
                          <a:ea typeface="+mn-ea"/>
                          <a:cs typeface="Calibri Light"/>
                        </a:rPr>
                        <a:t> </a:t>
                      </a:r>
                      <a:r>
                        <a:rPr sz="1000" b="0" dirty="0">
                          <a:solidFill>
                            <a:srgbClr val="39515B"/>
                          </a:solidFill>
                          <a:latin typeface="Calibri Light"/>
                          <a:ea typeface="+mn-ea"/>
                          <a:cs typeface="Calibri Light"/>
                        </a:rPr>
                        <a:t>as we pay for your health services.</a:t>
                      </a:r>
                    </a:p>
                  </a:txBody>
                  <a:tcPr marL="0" marR="0" marT="508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117475" marR="329565">
                        <a:lnSpc>
                          <a:spcPct val="99600"/>
                        </a:lnSpc>
                        <a:spcBef>
                          <a:spcPts val="465"/>
                        </a:spcBef>
                      </a:pPr>
                      <a:r>
                        <a:rPr sz="1000" b="0" dirty="0">
                          <a:solidFill>
                            <a:srgbClr val="39515B"/>
                          </a:solidFill>
                          <a:latin typeface="Calibri Light"/>
                          <a:cs typeface="Calibri Light"/>
                        </a:rPr>
                        <a:t>Example:</a:t>
                      </a:r>
                      <a:r>
                        <a:rPr sz="1000" b="0" spc="-35" dirty="0">
                          <a:solidFill>
                            <a:srgbClr val="39515B"/>
                          </a:solidFill>
                          <a:latin typeface="Calibri Light"/>
                          <a:cs typeface="Calibri Light"/>
                        </a:rPr>
                        <a:t> </a:t>
                      </a:r>
                      <a:r>
                        <a:rPr sz="1000" b="0" dirty="0">
                          <a:solidFill>
                            <a:srgbClr val="39515B"/>
                          </a:solidFill>
                          <a:latin typeface="Calibri Light"/>
                          <a:cs typeface="Calibri Light"/>
                        </a:rPr>
                        <a:t>We</a:t>
                      </a:r>
                      <a:r>
                        <a:rPr sz="1000" b="0" spc="-40" dirty="0">
                          <a:solidFill>
                            <a:srgbClr val="39515B"/>
                          </a:solidFill>
                          <a:latin typeface="Calibri Light"/>
                          <a:cs typeface="Calibri Light"/>
                        </a:rPr>
                        <a:t> </a:t>
                      </a:r>
                      <a:r>
                        <a:rPr sz="1000" b="0" spc="-10" dirty="0">
                          <a:solidFill>
                            <a:srgbClr val="39515B"/>
                          </a:solidFill>
                          <a:latin typeface="Calibri Light"/>
                          <a:cs typeface="Calibri Light"/>
                        </a:rPr>
                        <a:t>share </a:t>
                      </a:r>
                      <a:r>
                        <a:rPr sz="1000" b="0" dirty="0">
                          <a:solidFill>
                            <a:srgbClr val="39515B"/>
                          </a:solidFill>
                          <a:latin typeface="Calibri Light"/>
                          <a:cs typeface="Calibri Light"/>
                        </a:rPr>
                        <a:t>information</a:t>
                      </a:r>
                      <a:r>
                        <a:rPr sz="1000" b="0" spc="-30" dirty="0">
                          <a:solidFill>
                            <a:srgbClr val="39515B"/>
                          </a:solidFill>
                          <a:latin typeface="Calibri Light"/>
                          <a:cs typeface="Calibri Light"/>
                        </a:rPr>
                        <a:t> </a:t>
                      </a:r>
                      <a:r>
                        <a:rPr sz="1000" b="0" dirty="0">
                          <a:solidFill>
                            <a:srgbClr val="39515B"/>
                          </a:solidFill>
                          <a:latin typeface="Calibri Light"/>
                          <a:cs typeface="Calibri Light"/>
                        </a:rPr>
                        <a:t>about</a:t>
                      </a:r>
                      <a:r>
                        <a:rPr sz="1000" b="0" spc="-40" dirty="0">
                          <a:solidFill>
                            <a:srgbClr val="39515B"/>
                          </a:solidFill>
                          <a:latin typeface="Calibri Light"/>
                          <a:cs typeface="Calibri Light"/>
                        </a:rPr>
                        <a:t> </a:t>
                      </a:r>
                      <a:r>
                        <a:rPr sz="1000" b="0" dirty="0">
                          <a:solidFill>
                            <a:srgbClr val="39515B"/>
                          </a:solidFill>
                          <a:latin typeface="Calibri Light"/>
                          <a:cs typeface="Calibri Light"/>
                        </a:rPr>
                        <a:t>you</a:t>
                      </a:r>
                      <a:r>
                        <a:rPr sz="1000" b="0" spc="-40" dirty="0">
                          <a:solidFill>
                            <a:srgbClr val="39515B"/>
                          </a:solidFill>
                          <a:latin typeface="Calibri Light"/>
                          <a:cs typeface="Calibri Light"/>
                        </a:rPr>
                        <a:t> </a:t>
                      </a:r>
                      <a:r>
                        <a:rPr sz="1000" b="0" spc="-20" dirty="0">
                          <a:solidFill>
                            <a:srgbClr val="39515B"/>
                          </a:solidFill>
                          <a:latin typeface="Calibri Light"/>
                          <a:cs typeface="Calibri Light"/>
                        </a:rPr>
                        <a:t>with </a:t>
                      </a:r>
                      <a:r>
                        <a:rPr sz="1000" b="0" dirty="0">
                          <a:solidFill>
                            <a:srgbClr val="39515B"/>
                          </a:solidFill>
                          <a:latin typeface="Calibri Light"/>
                          <a:cs typeface="Calibri Light"/>
                        </a:rPr>
                        <a:t>your</a:t>
                      </a:r>
                      <a:r>
                        <a:rPr sz="1000" b="0" spc="-25" dirty="0">
                          <a:solidFill>
                            <a:srgbClr val="39515B"/>
                          </a:solidFill>
                          <a:latin typeface="Calibri Light"/>
                          <a:cs typeface="Calibri Light"/>
                        </a:rPr>
                        <a:t> </a:t>
                      </a:r>
                      <a:r>
                        <a:rPr sz="1000" b="0" dirty="0">
                          <a:solidFill>
                            <a:srgbClr val="39515B"/>
                          </a:solidFill>
                          <a:latin typeface="Calibri Light"/>
                          <a:cs typeface="Calibri Light"/>
                        </a:rPr>
                        <a:t>dental</a:t>
                      </a:r>
                      <a:r>
                        <a:rPr sz="1000" b="0" spc="-25" dirty="0">
                          <a:solidFill>
                            <a:srgbClr val="39515B"/>
                          </a:solidFill>
                          <a:latin typeface="Calibri Light"/>
                          <a:cs typeface="Calibri Light"/>
                        </a:rPr>
                        <a:t> </a:t>
                      </a:r>
                      <a:r>
                        <a:rPr sz="1000" b="0" dirty="0">
                          <a:solidFill>
                            <a:srgbClr val="39515B"/>
                          </a:solidFill>
                          <a:latin typeface="Calibri Light"/>
                          <a:cs typeface="Calibri Light"/>
                        </a:rPr>
                        <a:t>plan</a:t>
                      </a:r>
                      <a:r>
                        <a:rPr sz="1000" b="0" spc="-30" dirty="0">
                          <a:solidFill>
                            <a:srgbClr val="39515B"/>
                          </a:solidFill>
                          <a:latin typeface="Calibri Light"/>
                          <a:cs typeface="Calibri Light"/>
                        </a:rPr>
                        <a:t> </a:t>
                      </a:r>
                      <a:r>
                        <a:rPr sz="1000" b="0" spc="-25" dirty="0">
                          <a:solidFill>
                            <a:srgbClr val="39515B"/>
                          </a:solidFill>
                          <a:latin typeface="Calibri Light"/>
                          <a:cs typeface="Calibri Light"/>
                        </a:rPr>
                        <a:t>to </a:t>
                      </a:r>
                      <a:r>
                        <a:rPr sz="1000" b="0" spc="-10" dirty="0">
                          <a:solidFill>
                            <a:srgbClr val="39515B"/>
                          </a:solidFill>
                          <a:latin typeface="Calibri Light"/>
                          <a:cs typeface="Calibri Light"/>
                        </a:rPr>
                        <a:t>coordinate</a:t>
                      </a:r>
                      <a:r>
                        <a:rPr sz="1000" b="0" spc="-15" dirty="0">
                          <a:solidFill>
                            <a:srgbClr val="39515B"/>
                          </a:solidFill>
                          <a:latin typeface="Calibri Light"/>
                          <a:cs typeface="Calibri Light"/>
                        </a:rPr>
                        <a:t> </a:t>
                      </a:r>
                      <a:r>
                        <a:rPr sz="1000" b="0" dirty="0">
                          <a:solidFill>
                            <a:srgbClr val="39515B"/>
                          </a:solidFill>
                          <a:latin typeface="Calibri Light"/>
                          <a:cs typeface="Calibri Light"/>
                        </a:rPr>
                        <a:t>payment</a:t>
                      </a:r>
                      <a:r>
                        <a:rPr sz="1000" b="0" spc="-10" dirty="0">
                          <a:solidFill>
                            <a:srgbClr val="39515B"/>
                          </a:solidFill>
                          <a:latin typeface="Calibri Light"/>
                          <a:cs typeface="Calibri Light"/>
                        </a:rPr>
                        <a:t> </a:t>
                      </a:r>
                      <a:r>
                        <a:rPr sz="1000" b="0" dirty="0">
                          <a:solidFill>
                            <a:srgbClr val="39515B"/>
                          </a:solidFill>
                          <a:latin typeface="Calibri Light"/>
                          <a:cs typeface="Calibri Light"/>
                        </a:rPr>
                        <a:t>for</a:t>
                      </a:r>
                      <a:r>
                        <a:rPr sz="1000" b="0" spc="-5" dirty="0">
                          <a:solidFill>
                            <a:srgbClr val="39515B"/>
                          </a:solidFill>
                          <a:latin typeface="Calibri Light"/>
                          <a:cs typeface="Calibri Light"/>
                        </a:rPr>
                        <a:t> </a:t>
                      </a:r>
                      <a:r>
                        <a:rPr sz="1000" b="0" spc="-20" dirty="0">
                          <a:solidFill>
                            <a:srgbClr val="39515B"/>
                          </a:solidFill>
                          <a:latin typeface="Calibri Light"/>
                          <a:cs typeface="Calibri Light"/>
                        </a:rPr>
                        <a:t>your </a:t>
                      </a:r>
                      <a:r>
                        <a:rPr sz="1000" b="0" dirty="0">
                          <a:solidFill>
                            <a:srgbClr val="39515B"/>
                          </a:solidFill>
                          <a:latin typeface="Calibri Light"/>
                          <a:cs typeface="Calibri Light"/>
                        </a:rPr>
                        <a:t>dental</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work.</a:t>
                      </a:r>
                      <a:endParaRPr sz="1000" dirty="0">
                        <a:latin typeface="Calibri Light"/>
                        <a:cs typeface="Calibri Light"/>
                      </a:endParaRPr>
                    </a:p>
                  </a:txBody>
                  <a:tcPr marL="0" marR="0" marT="590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8"/>
                  </a:ext>
                </a:extLst>
              </a:tr>
              <a:tr h="886460">
                <a:tc>
                  <a:txBody>
                    <a:bodyPr/>
                    <a:lstStyle/>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marL="227329">
                        <a:lnSpc>
                          <a:spcPct val="100000"/>
                        </a:lnSpc>
                        <a:spcBef>
                          <a:spcPts val="730"/>
                        </a:spcBef>
                      </a:pPr>
                      <a:r>
                        <a:rPr sz="1000" b="0" dirty="0">
                          <a:solidFill>
                            <a:srgbClr val="39515B"/>
                          </a:solidFill>
                          <a:latin typeface="Calibri Light"/>
                          <a:cs typeface="Calibri Light"/>
                        </a:rPr>
                        <a:t>Administer</a:t>
                      </a:r>
                      <a:r>
                        <a:rPr sz="1000" b="0" spc="-45" dirty="0">
                          <a:solidFill>
                            <a:srgbClr val="39515B"/>
                          </a:solidFill>
                          <a:latin typeface="Calibri Light"/>
                          <a:cs typeface="Calibri Light"/>
                        </a:rPr>
                        <a:t> </a:t>
                      </a:r>
                      <a:r>
                        <a:rPr sz="1000" b="0" dirty="0">
                          <a:solidFill>
                            <a:srgbClr val="39515B"/>
                          </a:solidFill>
                          <a:latin typeface="Calibri Light"/>
                          <a:cs typeface="Calibri Light"/>
                        </a:rPr>
                        <a:t>your</a:t>
                      </a:r>
                      <a:r>
                        <a:rPr sz="1000" b="0" spc="-40" dirty="0">
                          <a:solidFill>
                            <a:srgbClr val="39515B"/>
                          </a:solidFill>
                          <a:latin typeface="Calibri Light"/>
                          <a:cs typeface="Calibri Light"/>
                        </a:rPr>
                        <a:t> </a:t>
                      </a:r>
                      <a:r>
                        <a:rPr sz="1000" b="0" spc="-20" dirty="0">
                          <a:solidFill>
                            <a:srgbClr val="39515B"/>
                          </a:solidFill>
                          <a:latin typeface="Calibri Light"/>
                          <a:cs typeface="Calibri Light"/>
                        </a:rPr>
                        <a:t>plan</a:t>
                      </a:r>
                      <a:endParaRPr sz="100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marR="63500" indent="-285750">
                        <a:lnSpc>
                          <a:spcPct val="100000"/>
                        </a:lnSpc>
                        <a:spcBef>
                          <a:spcPts val="78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may disclose your health information to your health plan sponsor for plan administration.</a:t>
                      </a:r>
                    </a:p>
                  </a:txBody>
                  <a:tcPr marL="0" marR="0" marT="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117475" marR="71755">
                        <a:lnSpc>
                          <a:spcPct val="99800"/>
                        </a:lnSpc>
                        <a:spcBef>
                          <a:spcPts val="695"/>
                        </a:spcBef>
                      </a:pPr>
                      <a:r>
                        <a:rPr sz="1000" b="0" dirty="0">
                          <a:solidFill>
                            <a:srgbClr val="39515B"/>
                          </a:solidFill>
                          <a:latin typeface="Calibri Light"/>
                          <a:cs typeface="Calibri Light"/>
                        </a:rPr>
                        <a:t>Example:</a:t>
                      </a:r>
                      <a:r>
                        <a:rPr sz="1000" b="0" spc="-50" dirty="0">
                          <a:solidFill>
                            <a:srgbClr val="39515B"/>
                          </a:solidFill>
                          <a:latin typeface="Calibri Light"/>
                          <a:cs typeface="Calibri Light"/>
                        </a:rPr>
                        <a:t> </a:t>
                      </a:r>
                      <a:r>
                        <a:rPr sz="1000" b="0" dirty="0">
                          <a:solidFill>
                            <a:srgbClr val="39515B"/>
                          </a:solidFill>
                          <a:latin typeface="Calibri Light"/>
                          <a:cs typeface="Calibri Light"/>
                        </a:rPr>
                        <a:t>Your</a:t>
                      </a:r>
                      <a:r>
                        <a:rPr sz="1000" b="0" spc="-45" dirty="0">
                          <a:solidFill>
                            <a:srgbClr val="39515B"/>
                          </a:solidFill>
                          <a:latin typeface="Calibri Light"/>
                          <a:cs typeface="Calibri Light"/>
                        </a:rPr>
                        <a:t> </a:t>
                      </a:r>
                      <a:r>
                        <a:rPr sz="1000" b="0" dirty="0">
                          <a:solidFill>
                            <a:srgbClr val="39515B"/>
                          </a:solidFill>
                          <a:latin typeface="Calibri Light"/>
                          <a:cs typeface="Calibri Light"/>
                        </a:rPr>
                        <a:t>company</a:t>
                      </a:r>
                      <a:r>
                        <a:rPr sz="1000" b="0" spc="-45" dirty="0">
                          <a:solidFill>
                            <a:srgbClr val="39515B"/>
                          </a:solidFill>
                          <a:latin typeface="Calibri Light"/>
                          <a:cs typeface="Calibri Light"/>
                        </a:rPr>
                        <a:t> </a:t>
                      </a:r>
                      <a:r>
                        <a:rPr sz="1000" b="0" spc="-10" dirty="0">
                          <a:solidFill>
                            <a:srgbClr val="39515B"/>
                          </a:solidFill>
                          <a:latin typeface="Calibri Light"/>
                          <a:cs typeface="Calibri Light"/>
                        </a:rPr>
                        <a:t>contracts </a:t>
                      </a:r>
                      <a:r>
                        <a:rPr sz="1000" b="0" dirty="0">
                          <a:solidFill>
                            <a:srgbClr val="39515B"/>
                          </a:solidFill>
                          <a:latin typeface="Calibri Light"/>
                          <a:cs typeface="Calibri Light"/>
                        </a:rPr>
                        <a:t>with</a:t>
                      </a:r>
                      <a:r>
                        <a:rPr sz="1000" b="0" spc="-20" dirty="0">
                          <a:solidFill>
                            <a:srgbClr val="39515B"/>
                          </a:solidFill>
                          <a:latin typeface="Calibri Light"/>
                          <a:cs typeface="Calibri Light"/>
                        </a:rPr>
                        <a:t> </a:t>
                      </a:r>
                      <a:r>
                        <a:rPr sz="1000" b="0" dirty="0">
                          <a:solidFill>
                            <a:srgbClr val="39515B"/>
                          </a:solidFill>
                          <a:latin typeface="Calibri Light"/>
                          <a:cs typeface="Calibri Light"/>
                        </a:rPr>
                        <a:t>us</a:t>
                      </a:r>
                      <a:r>
                        <a:rPr sz="1000" b="0" spc="-20" dirty="0">
                          <a:solidFill>
                            <a:srgbClr val="39515B"/>
                          </a:solidFill>
                          <a:latin typeface="Calibri Light"/>
                          <a:cs typeface="Calibri Light"/>
                        </a:rPr>
                        <a:t> </a:t>
                      </a:r>
                      <a:r>
                        <a:rPr sz="1000" b="0" dirty="0">
                          <a:solidFill>
                            <a:srgbClr val="39515B"/>
                          </a:solidFill>
                          <a:latin typeface="Calibri Light"/>
                          <a:cs typeface="Calibri Light"/>
                        </a:rPr>
                        <a:t>to</a:t>
                      </a:r>
                      <a:r>
                        <a:rPr sz="1000" b="0" spc="-15" dirty="0">
                          <a:solidFill>
                            <a:srgbClr val="39515B"/>
                          </a:solidFill>
                          <a:latin typeface="Calibri Light"/>
                          <a:cs typeface="Calibri Light"/>
                        </a:rPr>
                        <a:t> </a:t>
                      </a:r>
                      <a:r>
                        <a:rPr sz="1000" b="0" dirty="0">
                          <a:solidFill>
                            <a:srgbClr val="39515B"/>
                          </a:solidFill>
                          <a:latin typeface="Calibri Light"/>
                          <a:cs typeface="Calibri Light"/>
                        </a:rPr>
                        <a:t>provide</a:t>
                      </a:r>
                      <a:r>
                        <a:rPr sz="1000" b="0" spc="-15" dirty="0">
                          <a:solidFill>
                            <a:srgbClr val="39515B"/>
                          </a:solidFill>
                          <a:latin typeface="Calibri Light"/>
                          <a:cs typeface="Calibri Light"/>
                        </a:rPr>
                        <a:t> </a:t>
                      </a:r>
                      <a:r>
                        <a:rPr sz="1000" b="0" dirty="0">
                          <a:solidFill>
                            <a:srgbClr val="39515B"/>
                          </a:solidFill>
                          <a:latin typeface="Calibri Light"/>
                          <a:cs typeface="Calibri Light"/>
                        </a:rPr>
                        <a:t>a</a:t>
                      </a:r>
                      <a:r>
                        <a:rPr sz="1000" b="0" spc="-20" dirty="0">
                          <a:solidFill>
                            <a:srgbClr val="39515B"/>
                          </a:solidFill>
                          <a:latin typeface="Calibri Light"/>
                          <a:cs typeface="Calibri Light"/>
                        </a:rPr>
                        <a:t> </a:t>
                      </a:r>
                      <a:r>
                        <a:rPr sz="1000" b="0" dirty="0">
                          <a:solidFill>
                            <a:srgbClr val="39515B"/>
                          </a:solidFill>
                          <a:latin typeface="Calibri Light"/>
                          <a:cs typeface="Calibri Light"/>
                        </a:rPr>
                        <a:t>health</a:t>
                      </a:r>
                      <a:r>
                        <a:rPr sz="1000" b="0" spc="-20" dirty="0">
                          <a:solidFill>
                            <a:srgbClr val="39515B"/>
                          </a:solidFill>
                          <a:latin typeface="Calibri Light"/>
                          <a:cs typeface="Calibri Light"/>
                        </a:rPr>
                        <a:t> plan, </a:t>
                      </a:r>
                      <a:r>
                        <a:rPr sz="1000" b="0" dirty="0">
                          <a:solidFill>
                            <a:srgbClr val="39515B"/>
                          </a:solidFill>
                          <a:latin typeface="Calibri Light"/>
                          <a:cs typeface="Calibri Light"/>
                        </a:rPr>
                        <a:t>and</a:t>
                      </a:r>
                      <a:r>
                        <a:rPr sz="1000" b="0" spc="-25" dirty="0">
                          <a:solidFill>
                            <a:srgbClr val="39515B"/>
                          </a:solidFill>
                          <a:latin typeface="Calibri Light"/>
                          <a:cs typeface="Calibri Light"/>
                        </a:rPr>
                        <a:t> </a:t>
                      </a:r>
                      <a:r>
                        <a:rPr sz="1000" b="0" dirty="0">
                          <a:solidFill>
                            <a:srgbClr val="39515B"/>
                          </a:solidFill>
                          <a:latin typeface="Calibri Light"/>
                          <a:cs typeface="Calibri Light"/>
                        </a:rPr>
                        <a:t>we</a:t>
                      </a:r>
                      <a:r>
                        <a:rPr sz="1000" b="0" spc="-20" dirty="0">
                          <a:solidFill>
                            <a:srgbClr val="39515B"/>
                          </a:solidFill>
                          <a:latin typeface="Calibri Light"/>
                          <a:cs typeface="Calibri Light"/>
                        </a:rPr>
                        <a:t> </a:t>
                      </a:r>
                      <a:r>
                        <a:rPr sz="1000" b="0" dirty="0">
                          <a:solidFill>
                            <a:srgbClr val="39515B"/>
                          </a:solidFill>
                          <a:latin typeface="Calibri Light"/>
                          <a:cs typeface="Calibri Light"/>
                        </a:rPr>
                        <a:t>provide</a:t>
                      </a:r>
                      <a:r>
                        <a:rPr sz="1000" b="0" spc="-20" dirty="0">
                          <a:solidFill>
                            <a:srgbClr val="39515B"/>
                          </a:solidFill>
                          <a:latin typeface="Calibri Light"/>
                          <a:cs typeface="Calibri Light"/>
                        </a:rPr>
                        <a:t> </a:t>
                      </a:r>
                      <a:r>
                        <a:rPr sz="1000" b="0" dirty="0">
                          <a:solidFill>
                            <a:srgbClr val="39515B"/>
                          </a:solidFill>
                          <a:latin typeface="Calibri Light"/>
                          <a:cs typeface="Calibri Light"/>
                        </a:rPr>
                        <a:t>your</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company </a:t>
                      </a:r>
                      <a:r>
                        <a:rPr sz="1000" b="0" dirty="0">
                          <a:solidFill>
                            <a:srgbClr val="39515B"/>
                          </a:solidFill>
                          <a:latin typeface="Calibri Light"/>
                          <a:cs typeface="Calibri Light"/>
                        </a:rPr>
                        <a:t>with</a:t>
                      </a:r>
                      <a:r>
                        <a:rPr sz="1000" b="0" spc="-20" dirty="0">
                          <a:solidFill>
                            <a:srgbClr val="39515B"/>
                          </a:solidFill>
                          <a:latin typeface="Calibri Light"/>
                          <a:cs typeface="Calibri Light"/>
                        </a:rPr>
                        <a:t> </a:t>
                      </a:r>
                      <a:r>
                        <a:rPr sz="1000" b="0" dirty="0">
                          <a:solidFill>
                            <a:srgbClr val="39515B"/>
                          </a:solidFill>
                          <a:latin typeface="Calibri Light"/>
                          <a:cs typeface="Calibri Light"/>
                        </a:rPr>
                        <a:t>certain</a:t>
                      </a:r>
                      <a:r>
                        <a:rPr sz="1000" b="0" spc="-25" dirty="0">
                          <a:solidFill>
                            <a:srgbClr val="39515B"/>
                          </a:solidFill>
                          <a:latin typeface="Calibri Light"/>
                          <a:cs typeface="Calibri Light"/>
                        </a:rPr>
                        <a:t> </a:t>
                      </a:r>
                      <a:r>
                        <a:rPr sz="1000" b="0" dirty="0">
                          <a:solidFill>
                            <a:srgbClr val="39515B"/>
                          </a:solidFill>
                          <a:latin typeface="Calibri Light"/>
                          <a:cs typeface="Calibri Light"/>
                        </a:rPr>
                        <a:t>statistics</a:t>
                      </a:r>
                      <a:r>
                        <a:rPr sz="1000" b="0" spc="-30" dirty="0">
                          <a:solidFill>
                            <a:srgbClr val="39515B"/>
                          </a:solidFill>
                          <a:latin typeface="Calibri Light"/>
                          <a:cs typeface="Calibri Light"/>
                        </a:rPr>
                        <a:t> </a:t>
                      </a:r>
                      <a:r>
                        <a:rPr sz="1000" b="0" dirty="0">
                          <a:solidFill>
                            <a:srgbClr val="39515B"/>
                          </a:solidFill>
                          <a:latin typeface="Calibri Light"/>
                          <a:cs typeface="Calibri Light"/>
                        </a:rPr>
                        <a:t>to</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explain </a:t>
                      </a:r>
                      <a:r>
                        <a:rPr sz="1000" b="0" dirty="0">
                          <a:solidFill>
                            <a:srgbClr val="39515B"/>
                          </a:solidFill>
                          <a:latin typeface="Calibri Light"/>
                          <a:cs typeface="Calibri Light"/>
                        </a:rPr>
                        <a:t>the</a:t>
                      </a:r>
                      <a:r>
                        <a:rPr sz="1000" b="0" spc="-25" dirty="0">
                          <a:solidFill>
                            <a:srgbClr val="39515B"/>
                          </a:solidFill>
                          <a:latin typeface="Calibri Light"/>
                          <a:cs typeface="Calibri Light"/>
                        </a:rPr>
                        <a:t> </a:t>
                      </a:r>
                      <a:r>
                        <a:rPr sz="1000" b="0" dirty="0">
                          <a:solidFill>
                            <a:srgbClr val="39515B"/>
                          </a:solidFill>
                          <a:latin typeface="Calibri Light"/>
                          <a:cs typeface="Calibri Light"/>
                        </a:rPr>
                        <a:t>premiums</a:t>
                      </a:r>
                      <a:r>
                        <a:rPr sz="1000" b="0" spc="-20" dirty="0">
                          <a:solidFill>
                            <a:srgbClr val="39515B"/>
                          </a:solidFill>
                          <a:latin typeface="Calibri Light"/>
                          <a:cs typeface="Calibri Light"/>
                        </a:rPr>
                        <a:t> </a:t>
                      </a:r>
                      <a:r>
                        <a:rPr sz="1000" b="0" dirty="0">
                          <a:solidFill>
                            <a:srgbClr val="39515B"/>
                          </a:solidFill>
                          <a:latin typeface="Calibri Light"/>
                          <a:cs typeface="Calibri Light"/>
                        </a:rPr>
                        <a:t>we</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charge.</a:t>
                      </a:r>
                      <a:endParaRPr sz="1000" dirty="0">
                        <a:latin typeface="Calibri Light"/>
                        <a:cs typeface="Calibri Light"/>
                      </a:endParaRPr>
                    </a:p>
                  </a:txBody>
                  <a:tcPr marL="0" marR="0" marT="8826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9"/>
                  </a:ext>
                </a:extLst>
              </a:tr>
            </a:tbl>
          </a:graphicData>
        </a:graphic>
      </p:graphicFrame>
      <p:pic>
        <p:nvPicPr>
          <p:cNvPr id="2" name="Picture 1">
            <a:extLst>
              <a:ext uri="{FF2B5EF4-FFF2-40B4-BE49-F238E27FC236}">
                <a16:creationId xmlns:a16="http://schemas.microsoft.com/office/drawing/2014/main" id="{3822F316-AC0C-823A-A282-E2E5B1145FA9}"/>
              </a:ext>
            </a:extLst>
          </p:cNvPr>
          <p:cNvPicPr>
            <a:picLocks noChangeAspect="1"/>
          </p:cNvPicPr>
          <p:nvPr/>
        </p:nvPicPr>
        <p:blipFill>
          <a:blip r:embed="rId2"/>
          <a:stretch>
            <a:fillRect/>
          </a:stretch>
        </p:blipFill>
        <p:spPr>
          <a:xfrm>
            <a:off x="673078" y="228600"/>
            <a:ext cx="1560711" cy="86570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4091" y="9573526"/>
            <a:ext cx="7748905" cy="485140"/>
          </a:xfrm>
          <a:custGeom>
            <a:avLst/>
            <a:gdLst/>
            <a:ahLst/>
            <a:cxnLst/>
            <a:rect l="l" t="t" r="r" b="b"/>
            <a:pathLst>
              <a:path w="7748905" h="485140">
                <a:moveTo>
                  <a:pt x="7748308" y="0"/>
                </a:moveTo>
                <a:lnTo>
                  <a:pt x="725678" y="0"/>
                </a:lnTo>
                <a:lnTo>
                  <a:pt x="716140" y="0"/>
                </a:lnTo>
                <a:lnTo>
                  <a:pt x="716140" y="6375"/>
                </a:lnTo>
                <a:lnTo>
                  <a:pt x="0" y="484873"/>
                </a:lnTo>
                <a:lnTo>
                  <a:pt x="716140" y="484873"/>
                </a:lnTo>
                <a:lnTo>
                  <a:pt x="725678" y="484873"/>
                </a:lnTo>
                <a:lnTo>
                  <a:pt x="7748308" y="484873"/>
                </a:lnTo>
                <a:lnTo>
                  <a:pt x="7748308" y="0"/>
                </a:lnTo>
                <a:close/>
              </a:path>
            </a:pathLst>
          </a:custGeom>
          <a:solidFill>
            <a:schemeClr val="tx2"/>
          </a:solidFill>
        </p:spPr>
        <p:txBody>
          <a:bodyPr wrap="square" lIns="0" tIns="0" rIns="0" bIns="0" rtlCol="0"/>
          <a:lstStyle/>
          <a:p>
            <a:endParaRPr/>
          </a:p>
        </p:txBody>
      </p:sp>
      <p:sp>
        <p:nvSpPr>
          <p:cNvPr id="5" name="object 5"/>
          <p:cNvSpPr txBox="1">
            <a:spLocks noGrp="1"/>
          </p:cNvSpPr>
          <p:nvPr>
            <p:ph type="sldNum" sz="quarter" idx="12"/>
          </p:nvPr>
        </p:nvSpPr>
        <p:spPr>
          <a:xfrm>
            <a:off x="5489258" y="9322647"/>
            <a:ext cx="1748790" cy="535517"/>
          </a:xfrm>
          <a:prstGeom prst="rect">
            <a:avLst/>
          </a:prstGeom>
        </p:spPr>
        <p:txBody>
          <a:bodyPr vert="horz" wrap="square" lIns="91440" tIns="45720" rIns="91440" bIns="45720" rtlCol="0" anchor="ctr">
            <a:spAutoFit/>
          </a:bodyPr>
          <a:lstStyle>
            <a:defPPr>
              <a:defRPr lang="en-US"/>
            </a:defPPr>
            <a:lvl1pPr marL="0" algn="r" defTabSz="914400" rtl="0" eaLnBrk="1" latinLnBrk="0" hangingPunct="1">
              <a:defRPr sz="76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3820">
              <a:lnSpc>
                <a:spcPts val="1150"/>
              </a:lnSpc>
            </a:pPr>
            <a:fld id="{81D60167-4931-47E6-BA6A-407CBD079E47}" type="slidenum">
              <a:rPr lang="en-US" smtClean="0"/>
              <a:pPr marL="83820">
                <a:lnSpc>
                  <a:spcPts val="1150"/>
                </a:lnSpc>
              </a:pPr>
              <a:t>4</a:t>
            </a:fld>
            <a:endParaRPr spc="-25" dirty="0"/>
          </a:p>
        </p:txBody>
      </p:sp>
      <p:graphicFrame>
        <p:nvGraphicFramePr>
          <p:cNvPr id="2" name="object 5">
            <a:extLst>
              <a:ext uri="{FF2B5EF4-FFF2-40B4-BE49-F238E27FC236}">
                <a16:creationId xmlns:a16="http://schemas.microsoft.com/office/drawing/2014/main" id="{609F7526-7DB5-1761-1607-F648D6EE0B4C}"/>
              </a:ext>
            </a:extLst>
          </p:cNvPr>
          <p:cNvGraphicFramePr>
            <a:graphicFrameLocks noGrp="1"/>
          </p:cNvGraphicFramePr>
          <p:nvPr/>
        </p:nvGraphicFramePr>
        <p:xfrm>
          <a:off x="683895" y="1329118"/>
          <a:ext cx="6402705" cy="7400163"/>
        </p:xfrm>
        <a:graphic>
          <a:graphicData uri="http://schemas.openxmlformats.org/drawingml/2006/table">
            <a:tbl>
              <a:tblPr firstRow="1" bandRow="1">
                <a:tableStyleId>{2D5ABB26-0587-4C30-8999-92F81FD0307C}</a:tableStyleId>
              </a:tblPr>
              <a:tblGrid>
                <a:gridCol w="1809750">
                  <a:extLst>
                    <a:ext uri="{9D8B030D-6E8A-4147-A177-3AD203B41FA5}">
                      <a16:colId xmlns:a16="http://schemas.microsoft.com/office/drawing/2014/main" val="20000"/>
                    </a:ext>
                  </a:extLst>
                </a:gridCol>
                <a:gridCol w="4592955">
                  <a:extLst>
                    <a:ext uri="{9D8B030D-6E8A-4147-A177-3AD203B41FA5}">
                      <a16:colId xmlns:a16="http://schemas.microsoft.com/office/drawing/2014/main" val="20001"/>
                    </a:ext>
                  </a:extLst>
                </a:gridCol>
              </a:tblGrid>
              <a:tr h="138430">
                <a:tc gridSpan="2">
                  <a:txBody>
                    <a:bodyPr/>
                    <a:lstStyle/>
                    <a:p>
                      <a:pPr marL="120650" marR="598805" lvl="0" indent="0" defTabSz="914400" eaLnBrk="1" fontAlgn="auto" latinLnBrk="0" hangingPunct="1">
                        <a:lnSpc>
                          <a:spcPct val="100000"/>
                        </a:lnSpc>
                        <a:spcBef>
                          <a:spcPts val="385"/>
                        </a:spcBef>
                        <a:spcAft>
                          <a:spcPts val="0"/>
                        </a:spcAft>
                        <a:buClrTx/>
                        <a:buSzTx/>
                        <a:buFontTx/>
                        <a:buNone/>
                        <a:tabLst/>
                        <a:defRPr/>
                      </a:pPr>
                      <a:r>
                        <a:rPr lang="en-US" sz="1200" b="0" dirty="0">
                          <a:solidFill>
                            <a:srgbClr val="FFFFFF"/>
                          </a:solidFill>
                          <a:latin typeface="Calibri Light"/>
                          <a:ea typeface="+mn-ea"/>
                          <a:cs typeface="Calibri Light"/>
                        </a:rPr>
                        <a:t>Our Uses and Disclosures</a:t>
                      </a: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chemeClr val="accent4">
                        <a:lumMod val="75000"/>
                      </a:schemeClr>
                    </a:solidFill>
                  </a:tcPr>
                </a:tc>
                <a:tc hMerge="1">
                  <a:txBody>
                    <a:bodyPr/>
                    <a:lstStyle/>
                    <a:p>
                      <a:endParaRPr lang="en-US"/>
                    </a:p>
                  </a:txBody>
                  <a:tcPr/>
                </a:tc>
                <a:extLst>
                  <a:ext uri="{0D108BD9-81ED-4DB2-BD59-A6C34878D82A}">
                    <a16:rowId xmlns:a16="http://schemas.microsoft.com/office/drawing/2014/main" val="3516761178"/>
                  </a:ext>
                </a:extLst>
              </a:tr>
              <a:tr h="223521">
                <a:tc gridSpan="2">
                  <a:txBody>
                    <a:bodyPr/>
                    <a:lstStyle/>
                    <a:p>
                      <a:pPr marL="118745" marR="598805" lvl="0" indent="0" algn="just" defTabSz="908050" eaLnBrk="1" fontAlgn="auto" latinLnBrk="0" hangingPunct="1">
                        <a:lnSpc>
                          <a:spcPct val="100000"/>
                        </a:lnSpc>
                        <a:spcBef>
                          <a:spcPts val="509"/>
                        </a:spcBef>
                        <a:spcAft>
                          <a:spcPts val="0"/>
                        </a:spcAft>
                        <a:buClrTx/>
                        <a:buSzTx/>
                        <a:buFontTx/>
                        <a:buNone/>
                        <a:tabLst/>
                        <a:defRPr/>
                      </a:pPr>
                      <a:r>
                        <a:rPr lang="en-US" sz="1000" b="0" spc="-20" dirty="0">
                          <a:solidFill>
                            <a:srgbClr val="39515B"/>
                          </a:solidFill>
                          <a:latin typeface="Calibri Light"/>
                          <a:ea typeface="+mn-ea"/>
                          <a:cs typeface="Calibri Light"/>
                        </a:rPr>
                        <a:t>How else can we use or share your health information? We are allowed or required to share your information in other ways usually in ways that contribute to the public good, such as public health and research. We have to meet many conditions in the law before we can share your information for these purposes. For more information see</a:t>
                      </a:r>
                      <a:r>
                        <a:rPr lang="en-US" sz="1000" b="0" spc="-20" dirty="0">
                          <a:solidFill>
                            <a:srgbClr val="39515B"/>
                          </a:solidFill>
                          <a:latin typeface="Calibri Light"/>
                          <a:ea typeface="+mn-ea"/>
                          <a:cs typeface="Calibri Light"/>
                          <a:hlinkClick r:id="rId3">
                            <a:extLst>
                              <a:ext uri="{A12FA001-AC4F-418D-AE19-62706E023703}">
                                <ahyp:hlinkClr xmlns:ahyp="http://schemas.microsoft.com/office/drawing/2018/hyperlinkcolor" val="tx"/>
                              </a:ext>
                            </a:extLst>
                          </a:hlinkClick>
                        </a:rPr>
                        <a:t>:</a:t>
                      </a:r>
                      <a:r>
                        <a:rPr lang="en-US" sz="1000" b="0" spc="-20" dirty="0">
                          <a:solidFill>
                            <a:srgbClr val="39515B"/>
                          </a:solidFill>
                          <a:latin typeface="Calibri Light"/>
                          <a:ea typeface="+mn-ea"/>
                          <a:cs typeface="Calibri Light"/>
                        </a:rPr>
                        <a:t> </a:t>
                      </a:r>
                      <a:r>
                        <a:rPr lang="en-US" sz="1000" b="0" spc="-20" dirty="0">
                          <a:solidFill>
                            <a:srgbClr val="39515B"/>
                          </a:solidFill>
                          <a:latin typeface="Calibri Light"/>
                          <a:ea typeface="+mn-ea"/>
                          <a:cs typeface="Calibri Light"/>
                          <a:hlinkClick r:id="rId3">
                            <a:extLst>
                              <a:ext uri="{A12FA001-AC4F-418D-AE19-62706E023703}">
                                <ahyp:hlinkClr xmlns:ahyp="http://schemas.microsoft.com/office/drawing/2018/hyperlinkcolor" val="tx"/>
                              </a:ext>
                            </a:extLst>
                          </a:hlinkClick>
                        </a:rPr>
                        <a:t>www.hhs.gov/ocr/privacy/hipaa/understanding/consumers/index.html.</a:t>
                      </a:r>
                      <a:endParaRPr lang="en-US" sz="1000" b="0" spc="-20" dirty="0">
                        <a:solidFill>
                          <a:srgbClr val="39515B"/>
                        </a:solidFill>
                        <a:latin typeface="Calibri Light"/>
                        <a:ea typeface="+mn-ea"/>
                        <a:cs typeface="Calibri Light"/>
                      </a:endParaRPr>
                    </a:p>
                  </a:txBody>
                  <a:tcPr marL="0" marR="0" marT="0" marB="0">
                    <a:lnL w="6350">
                      <a:solidFill>
                        <a:srgbClr val="39515B"/>
                      </a:solidFill>
                      <a:prstDash val="solid"/>
                    </a:lnL>
                    <a:lnR w="6350">
                      <a:solidFill>
                        <a:srgbClr val="39515B"/>
                      </a:solidFill>
                      <a:prstDash val="solid"/>
                    </a:lnR>
                    <a:lnT w="6350" cap="flat" cmpd="sng" algn="ctr">
                      <a:solidFill>
                        <a:srgbClr val="39515B"/>
                      </a:solidFill>
                      <a:prstDash val="solid"/>
                      <a:round/>
                      <a:headEnd type="none" w="med" len="med"/>
                      <a:tailEnd type="none" w="med" len="med"/>
                    </a:lnT>
                    <a:lnB w="6350">
                      <a:solidFill>
                        <a:srgbClr val="39515B"/>
                      </a:solidFill>
                      <a:prstDash val="solid"/>
                    </a:lnB>
                    <a:solidFill>
                      <a:srgbClr val="E1DFDF"/>
                    </a:solidFill>
                  </a:tcPr>
                </a:tc>
                <a:tc hMerge="1">
                  <a:txBody>
                    <a:bodyPr/>
                    <a:lstStyle/>
                    <a:p>
                      <a:endParaRPr lang="en-US"/>
                    </a:p>
                  </a:txBody>
                  <a:tcPr/>
                </a:tc>
                <a:extLst>
                  <a:ext uri="{0D108BD9-81ED-4DB2-BD59-A6C34878D82A}">
                    <a16:rowId xmlns:a16="http://schemas.microsoft.com/office/drawing/2014/main" val="4221238890"/>
                  </a:ext>
                </a:extLst>
              </a:tr>
              <a:tr h="1181100">
                <a:tc>
                  <a:txBody>
                    <a:bodyPr/>
                    <a:lstStyle/>
                    <a:p>
                      <a:pPr marL="577850" marR="222885" indent="-396240">
                        <a:lnSpc>
                          <a:spcPct val="103000"/>
                        </a:lnSpc>
                        <a:spcBef>
                          <a:spcPts val="5"/>
                        </a:spcBef>
                      </a:pPr>
                      <a:r>
                        <a:rPr sz="1000" b="0" dirty="0">
                          <a:solidFill>
                            <a:srgbClr val="39515B"/>
                          </a:solidFill>
                          <a:latin typeface="Calibri Light"/>
                          <a:cs typeface="Calibri Light"/>
                        </a:rPr>
                        <a:t>Help</a:t>
                      </a:r>
                      <a:r>
                        <a:rPr sz="1000" b="0" spc="-20" dirty="0">
                          <a:solidFill>
                            <a:srgbClr val="39515B"/>
                          </a:solidFill>
                          <a:latin typeface="Calibri Light"/>
                          <a:cs typeface="Calibri Light"/>
                        </a:rPr>
                        <a:t> </a:t>
                      </a:r>
                      <a:r>
                        <a:rPr sz="1000" b="0" dirty="0">
                          <a:solidFill>
                            <a:srgbClr val="39515B"/>
                          </a:solidFill>
                          <a:latin typeface="Calibri Light"/>
                          <a:cs typeface="Calibri Light"/>
                        </a:rPr>
                        <a:t>with</a:t>
                      </a:r>
                      <a:r>
                        <a:rPr sz="1000" b="0" spc="-25" dirty="0">
                          <a:solidFill>
                            <a:srgbClr val="39515B"/>
                          </a:solidFill>
                          <a:latin typeface="Calibri Light"/>
                          <a:cs typeface="Calibri Light"/>
                        </a:rPr>
                        <a:t> </a:t>
                      </a:r>
                      <a:r>
                        <a:rPr sz="1000" b="0" dirty="0">
                          <a:solidFill>
                            <a:srgbClr val="39515B"/>
                          </a:solidFill>
                          <a:latin typeface="Calibri Light"/>
                          <a:cs typeface="Calibri Light"/>
                        </a:rPr>
                        <a:t>public</a:t>
                      </a:r>
                      <a:r>
                        <a:rPr sz="1000" b="0" spc="-30" dirty="0">
                          <a:solidFill>
                            <a:srgbClr val="39515B"/>
                          </a:solidFill>
                          <a:latin typeface="Calibri Light"/>
                          <a:cs typeface="Calibri Light"/>
                        </a:rPr>
                        <a:t> </a:t>
                      </a:r>
                      <a:r>
                        <a:rPr sz="1000" b="0" dirty="0">
                          <a:solidFill>
                            <a:srgbClr val="39515B"/>
                          </a:solidFill>
                          <a:latin typeface="Calibri Light"/>
                          <a:cs typeface="Calibri Light"/>
                        </a:rPr>
                        <a:t>health</a:t>
                      </a:r>
                      <a:r>
                        <a:rPr sz="1000" b="0" spc="-25" dirty="0">
                          <a:solidFill>
                            <a:srgbClr val="39515B"/>
                          </a:solidFill>
                          <a:latin typeface="Calibri Light"/>
                          <a:cs typeface="Calibri Light"/>
                        </a:rPr>
                        <a:t> and </a:t>
                      </a:r>
                      <a:r>
                        <a:rPr sz="1000" b="0" dirty="0">
                          <a:solidFill>
                            <a:srgbClr val="39515B"/>
                          </a:solidFill>
                          <a:latin typeface="Calibri Light"/>
                          <a:cs typeface="Calibri Light"/>
                        </a:rPr>
                        <a:t>safety</a:t>
                      </a:r>
                      <a:r>
                        <a:rPr sz="1000" b="0" spc="-30" dirty="0">
                          <a:solidFill>
                            <a:srgbClr val="39515B"/>
                          </a:solidFill>
                          <a:latin typeface="Calibri Light"/>
                          <a:cs typeface="Calibri Light"/>
                        </a:rPr>
                        <a:t> </a:t>
                      </a:r>
                      <a:r>
                        <a:rPr sz="1000" b="0" spc="-10" dirty="0">
                          <a:solidFill>
                            <a:srgbClr val="39515B"/>
                          </a:solidFill>
                          <a:latin typeface="Calibri Light"/>
                          <a:cs typeface="Calibri Light"/>
                        </a:rPr>
                        <a:t>issues</a:t>
                      </a:r>
                      <a:endParaRPr sz="1000" dirty="0">
                        <a:latin typeface="Calibri Light"/>
                        <a:cs typeface="Calibri Light"/>
                      </a:endParaRPr>
                    </a:p>
                  </a:txBody>
                  <a:tcPr marL="0" marR="0" marT="0" marB="0" anchor="ctr">
                    <a:lnL w="6350">
                      <a:solidFill>
                        <a:srgbClr val="39515B"/>
                      </a:solidFill>
                      <a:prstDash val="solid"/>
                    </a:lnL>
                    <a:lnR w="6350" cap="flat" cmpd="sng" algn="ctr">
                      <a:solidFill>
                        <a:srgbClr val="39515B"/>
                      </a:solidFill>
                      <a:prstDash val="solid"/>
                      <a:round/>
                      <a:headEnd type="none" w="med" len="med"/>
                      <a:tailEnd type="none" w="med" len="med"/>
                    </a:lnR>
                    <a:lnT w="6350" cap="flat" cmpd="sng" algn="ctr">
                      <a:solidFill>
                        <a:srgbClr val="39515B"/>
                      </a:solidFill>
                      <a:prstDash val="solid"/>
                      <a:round/>
                      <a:headEnd type="none" w="med" len="med"/>
                      <a:tailEnd type="none" w="med" len="med"/>
                    </a:lnT>
                    <a:lnB w="6350">
                      <a:solidFill>
                        <a:srgbClr val="39515B"/>
                      </a:solidFill>
                      <a:prstDash val="solid"/>
                    </a:lnB>
                  </a:tcPr>
                </a:tc>
                <a:tc>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share health information about you for certain situations such as:</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Preventing disease</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Helping with product recalls</a:t>
                      </a:r>
                    </a:p>
                    <a:p>
                      <a:pPr marL="873760" lvl="1" indent="-285750">
                        <a:lnSpc>
                          <a:spcPct val="100000"/>
                        </a:lnSpc>
                        <a:spcBef>
                          <a:spcPts val="254"/>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Reporting adverse reactions to medications</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Reporting suspected abuse, neglect, or domestic violence</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Preventing or reducing a serious threat to anyone’s health or safety</a:t>
                      </a:r>
                    </a:p>
                  </a:txBody>
                  <a:tcPr marL="0" marR="0" marT="76835" marB="0" anchor="ctr">
                    <a:lnL w="6350" cap="flat" cmpd="sng" algn="ctr">
                      <a:solidFill>
                        <a:srgbClr val="39515B"/>
                      </a:solidFill>
                      <a:prstDash val="solid"/>
                      <a:round/>
                      <a:headEnd type="none" w="med" len="med"/>
                      <a:tailEnd type="none" w="med" len="me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1"/>
                  </a:ext>
                </a:extLst>
              </a:tr>
              <a:tr h="327660">
                <a:tc>
                  <a:txBody>
                    <a:bodyPr/>
                    <a:lstStyle/>
                    <a:p>
                      <a:pPr marL="635" algn="ctr">
                        <a:lnSpc>
                          <a:spcPct val="100000"/>
                        </a:lnSpc>
                        <a:spcBef>
                          <a:spcPts val="665"/>
                        </a:spcBef>
                      </a:pPr>
                      <a:r>
                        <a:rPr sz="1000" b="0" dirty="0">
                          <a:solidFill>
                            <a:srgbClr val="39515B"/>
                          </a:solidFill>
                          <a:latin typeface="Calibri Light"/>
                          <a:cs typeface="Calibri Light"/>
                        </a:rPr>
                        <a:t>Do</a:t>
                      </a:r>
                      <a:r>
                        <a:rPr sz="1000" b="0" spc="-25" dirty="0">
                          <a:solidFill>
                            <a:srgbClr val="39515B"/>
                          </a:solidFill>
                          <a:latin typeface="Calibri Light"/>
                          <a:cs typeface="Calibri Light"/>
                        </a:rPr>
                        <a:t> </a:t>
                      </a:r>
                      <a:r>
                        <a:rPr sz="1000" b="0" spc="-10" dirty="0">
                          <a:solidFill>
                            <a:srgbClr val="39515B"/>
                          </a:solidFill>
                          <a:latin typeface="Calibri Light"/>
                          <a:cs typeface="Calibri Light"/>
                        </a:rPr>
                        <a:t>research</a:t>
                      </a:r>
                      <a:endParaRPr sz="1000" dirty="0">
                        <a:latin typeface="Calibri Light"/>
                        <a:cs typeface="Calibri Light"/>
                      </a:endParaRPr>
                    </a:p>
                  </a:txBody>
                  <a:tcPr marL="0" marR="0" marT="844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use or share your information for health research.</a:t>
                      </a:r>
                      <a:endParaRPr sz="1000" b="0">
                        <a:solidFill>
                          <a:srgbClr val="39515B"/>
                        </a:solidFill>
                        <a:latin typeface="Calibri Light"/>
                        <a:ea typeface="+mn-ea"/>
                        <a:cs typeface="Calibri Light"/>
                      </a:endParaRPr>
                    </a:p>
                  </a:txBody>
                  <a:tcPr marL="0" marR="0" marT="7683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2"/>
                  </a:ext>
                </a:extLst>
              </a:tr>
              <a:tr h="617220">
                <a:tc>
                  <a:txBody>
                    <a:bodyPr/>
                    <a:lstStyle/>
                    <a:p>
                      <a:pPr marL="1905" algn="ctr">
                        <a:lnSpc>
                          <a:spcPct val="100000"/>
                        </a:lnSpc>
                        <a:spcBef>
                          <a:spcPts val="635"/>
                        </a:spcBef>
                      </a:pPr>
                      <a:r>
                        <a:rPr sz="1000" b="0" dirty="0">
                          <a:solidFill>
                            <a:srgbClr val="39515B"/>
                          </a:solidFill>
                          <a:latin typeface="Calibri Light"/>
                          <a:cs typeface="Calibri Light"/>
                        </a:rPr>
                        <a:t>Comply</a:t>
                      </a:r>
                      <a:r>
                        <a:rPr sz="1000" b="0" spc="-30" dirty="0">
                          <a:solidFill>
                            <a:srgbClr val="39515B"/>
                          </a:solidFill>
                          <a:latin typeface="Calibri Light"/>
                          <a:cs typeface="Calibri Light"/>
                        </a:rPr>
                        <a:t> </a:t>
                      </a:r>
                      <a:r>
                        <a:rPr sz="1000" b="0" dirty="0">
                          <a:solidFill>
                            <a:srgbClr val="39515B"/>
                          </a:solidFill>
                          <a:latin typeface="Calibri Light"/>
                          <a:cs typeface="Calibri Light"/>
                        </a:rPr>
                        <a:t>with</a:t>
                      </a:r>
                      <a:r>
                        <a:rPr sz="1000" b="0" spc="-25" dirty="0">
                          <a:solidFill>
                            <a:srgbClr val="39515B"/>
                          </a:solidFill>
                          <a:latin typeface="Calibri Light"/>
                          <a:cs typeface="Calibri Light"/>
                        </a:rPr>
                        <a:t> </a:t>
                      </a:r>
                      <a:r>
                        <a:rPr sz="1000" b="0" dirty="0">
                          <a:solidFill>
                            <a:srgbClr val="39515B"/>
                          </a:solidFill>
                          <a:latin typeface="Calibri Light"/>
                          <a:cs typeface="Calibri Light"/>
                        </a:rPr>
                        <a:t>the</a:t>
                      </a:r>
                      <a:r>
                        <a:rPr sz="1000" b="0" spc="-20" dirty="0">
                          <a:solidFill>
                            <a:srgbClr val="39515B"/>
                          </a:solidFill>
                          <a:latin typeface="Calibri Light"/>
                          <a:cs typeface="Calibri Light"/>
                        </a:rPr>
                        <a:t> </a:t>
                      </a:r>
                      <a:r>
                        <a:rPr sz="1000" b="0" spc="-25" dirty="0">
                          <a:solidFill>
                            <a:srgbClr val="39515B"/>
                          </a:solidFill>
                          <a:latin typeface="Calibri Light"/>
                          <a:cs typeface="Calibri Light"/>
                        </a:rPr>
                        <a:t>law</a:t>
                      </a:r>
                      <a:endParaRPr sz="1000" dirty="0">
                        <a:latin typeface="Calibri Light"/>
                        <a:cs typeface="Calibri Light"/>
                      </a:endParaRPr>
                    </a:p>
                  </a:txBody>
                  <a:tcPr marL="0" marR="0" marT="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marR="77470" indent="-285750" algn="just">
                        <a:lnSpc>
                          <a:spcPct val="120100"/>
                        </a:lnSpc>
                        <a:spcBef>
                          <a:spcPts val="36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will share information about you if state or federal laws require it, including with the Department of Health and Human Services if it wants to see that we’re complying with federal privacy law.</a:t>
                      </a:r>
                    </a:p>
                  </a:txBody>
                  <a:tcPr marL="0" marR="0" marT="463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3"/>
                  </a:ext>
                </a:extLst>
              </a:tr>
              <a:tr h="755650">
                <a:tc>
                  <a:txBody>
                    <a:bodyPr/>
                    <a:lstStyle/>
                    <a:p>
                      <a:pPr marL="182880" marR="170815" algn="ctr">
                        <a:lnSpc>
                          <a:spcPct val="102699"/>
                        </a:lnSpc>
                        <a:spcBef>
                          <a:spcPts val="455"/>
                        </a:spcBef>
                      </a:pPr>
                      <a:r>
                        <a:rPr sz="1000" b="0" spc="-10" dirty="0">
                          <a:solidFill>
                            <a:srgbClr val="39515B"/>
                          </a:solidFill>
                          <a:latin typeface="Calibri Light"/>
                          <a:cs typeface="Calibri Light"/>
                        </a:rPr>
                        <a:t>Respond</a:t>
                      </a:r>
                      <a:r>
                        <a:rPr sz="1000" b="0" spc="-15" dirty="0">
                          <a:solidFill>
                            <a:srgbClr val="39515B"/>
                          </a:solidFill>
                          <a:latin typeface="Calibri Light"/>
                          <a:cs typeface="Calibri Light"/>
                        </a:rPr>
                        <a:t> </a:t>
                      </a:r>
                      <a:r>
                        <a:rPr sz="1000" b="0" dirty="0">
                          <a:solidFill>
                            <a:srgbClr val="39515B"/>
                          </a:solidFill>
                          <a:latin typeface="Calibri Light"/>
                          <a:cs typeface="Calibri Light"/>
                        </a:rPr>
                        <a:t>to</a:t>
                      </a:r>
                      <a:r>
                        <a:rPr sz="1000" b="0" spc="-15" dirty="0">
                          <a:solidFill>
                            <a:srgbClr val="39515B"/>
                          </a:solidFill>
                          <a:latin typeface="Calibri Light"/>
                          <a:cs typeface="Calibri Light"/>
                        </a:rPr>
                        <a:t> </a:t>
                      </a:r>
                      <a:r>
                        <a:rPr sz="1000" b="0" dirty="0">
                          <a:solidFill>
                            <a:srgbClr val="39515B"/>
                          </a:solidFill>
                          <a:latin typeface="Calibri Light"/>
                          <a:cs typeface="Calibri Light"/>
                        </a:rPr>
                        <a:t>organ</a:t>
                      </a:r>
                      <a:r>
                        <a:rPr sz="1000" b="0" spc="-15" dirty="0">
                          <a:solidFill>
                            <a:srgbClr val="39515B"/>
                          </a:solidFill>
                          <a:latin typeface="Calibri Light"/>
                          <a:cs typeface="Calibri Light"/>
                        </a:rPr>
                        <a:t> </a:t>
                      </a:r>
                      <a:r>
                        <a:rPr sz="1000" b="0" dirty="0">
                          <a:solidFill>
                            <a:srgbClr val="39515B"/>
                          </a:solidFill>
                          <a:latin typeface="Calibri Light"/>
                          <a:cs typeface="Calibri Light"/>
                        </a:rPr>
                        <a:t>and</a:t>
                      </a:r>
                      <a:r>
                        <a:rPr sz="1000" b="0" spc="-15" dirty="0">
                          <a:solidFill>
                            <a:srgbClr val="39515B"/>
                          </a:solidFill>
                          <a:latin typeface="Calibri Light"/>
                          <a:cs typeface="Calibri Light"/>
                        </a:rPr>
                        <a:t> </a:t>
                      </a:r>
                      <a:r>
                        <a:rPr sz="1000" b="0" spc="-10" dirty="0">
                          <a:solidFill>
                            <a:srgbClr val="39515B"/>
                          </a:solidFill>
                          <a:latin typeface="Calibri Light"/>
                          <a:cs typeface="Calibri Light"/>
                        </a:rPr>
                        <a:t>tissue </a:t>
                      </a:r>
                      <a:r>
                        <a:rPr sz="1000" b="0" dirty="0">
                          <a:solidFill>
                            <a:srgbClr val="39515B"/>
                          </a:solidFill>
                          <a:latin typeface="Calibri Light"/>
                          <a:cs typeface="Calibri Light"/>
                        </a:rPr>
                        <a:t>donation</a:t>
                      </a:r>
                      <a:r>
                        <a:rPr sz="1000" b="0" spc="-40" dirty="0">
                          <a:solidFill>
                            <a:srgbClr val="39515B"/>
                          </a:solidFill>
                          <a:latin typeface="Calibri Light"/>
                          <a:cs typeface="Calibri Light"/>
                        </a:rPr>
                        <a:t> </a:t>
                      </a:r>
                      <a:r>
                        <a:rPr sz="1000" b="0" dirty="0">
                          <a:solidFill>
                            <a:srgbClr val="39515B"/>
                          </a:solidFill>
                          <a:latin typeface="Calibri Light"/>
                          <a:cs typeface="Calibri Light"/>
                        </a:rPr>
                        <a:t>requests</a:t>
                      </a:r>
                      <a:r>
                        <a:rPr sz="1000" b="0" spc="-35" dirty="0">
                          <a:solidFill>
                            <a:srgbClr val="39515B"/>
                          </a:solidFill>
                          <a:latin typeface="Calibri Light"/>
                          <a:cs typeface="Calibri Light"/>
                        </a:rPr>
                        <a:t> </a:t>
                      </a:r>
                      <a:r>
                        <a:rPr sz="1000" b="0" dirty="0">
                          <a:solidFill>
                            <a:srgbClr val="39515B"/>
                          </a:solidFill>
                          <a:latin typeface="Calibri Light"/>
                          <a:cs typeface="Calibri Light"/>
                        </a:rPr>
                        <a:t>and</a:t>
                      </a:r>
                      <a:r>
                        <a:rPr sz="1000" b="0" spc="-35" dirty="0">
                          <a:solidFill>
                            <a:srgbClr val="39515B"/>
                          </a:solidFill>
                          <a:latin typeface="Calibri Light"/>
                          <a:cs typeface="Calibri Light"/>
                        </a:rPr>
                        <a:t> </a:t>
                      </a:r>
                      <a:r>
                        <a:rPr sz="1000" b="0" spc="-20" dirty="0">
                          <a:solidFill>
                            <a:srgbClr val="39515B"/>
                          </a:solidFill>
                          <a:latin typeface="Calibri Light"/>
                          <a:cs typeface="Calibri Light"/>
                        </a:rPr>
                        <a:t>work </a:t>
                      </a:r>
                      <a:r>
                        <a:rPr sz="1000" b="0" dirty="0">
                          <a:solidFill>
                            <a:srgbClr val="39515B"/>
                          </a:solidFill>
                          <a:latin typeface="Calibri Light"/>
                          <a:cs typeface="Calibri Light"/>
                        </a:rPr>
                        <a:t>with</a:t>
                      </a:r>
                      <a:r>
                        <a:rPr sz="1000" b="0" spc="-25" dirty="0">
                          <a:solidFill>
                            <a:srgbClr val="39515B"/>
                          </a:solidFill>
                          <a:latin typeface="Calibri Light"/>
                          <a:cs typeface="Calibri Light"/>
                        </a:rPr>
                        <a:t> </a:t>
                      </a:r>
                      <a:r>
                        <a:rPr sz="1000" b="0" dirty="0">
                          <a:solidFill>
                            <a:srgbClr val="39515B"/>
                          </a:solidFill>
                          <a:latin typeface="Calibri Light"/>
                          <a:cs typeface="Calibri Light"/>
                        </a:rPr>
                        <a:t>a</a:t>
                      </a:r>
                      <a:r>
                        <a:rPr sz="1000" b="0" spc="-25" dirty="0">
                          <a:solidFill>
                            <a:srgbClr val="39515B"/>
                          </a:solidFill>
                          <a:latin typeface="Calibri Light"/>
                          <a:cs typeface="Calibri Light"/>
                        </a:rPr>
                        <a:t> </a:t>
                      </a:r>
                      <a:r>
                        <a:rPr sz="1000" b="0" dirty="0">
                          <a:solidFill>
                            <a:srgbClr val="39515B"/>
                          </a:solidFill>
                          <a:latin typeface="Calibri Light"/>
                          <a:cs typeface="Calibri Light"/>
                        </a:rPr>
                        <a:t>medical</a:t>
                      </a:r>
                      <a:r>
                        <a:rPr sz="1000" b="0" spc="-30" dirty="0">
                          <a:solidFill>
                            <a:srgbClr val="39515B"/>
                          </a:solidFill>
                          <a:latin typeface="Calibri Light"/>
                          <a:cs typeface="Calibri Light"/>
                        </a:rPr>
                        <a:t> </a:t>
                      </a:r>
                      <a:r>
                        <a:rPr sz="1000" b="0" dirty="0">
                          <a:solidFill>
                            <a:srgbClr val="39515B"/>
                          </a:solidFill>
                          <a:latin typeface="Calibri Light"/>
                          <a:cs typeface="Calibri Light"/>
                        </a:rPr>
                        <a:t>examiner</a:t>
                      </a:r>
                      <a:r>
                        <a:rPr sz="1000" b="0" spc="-25" dirty="0">
                          <a:solidFill>
                            <a:srgbClr val="39515B"/>
                          </a:solidFill>
                          <a:latin typeface="Calibri Light"/>
                          <a:cs typeface="Calibri Light"/>
                        </a:rPr>
                        <a:t> or </a:t>
                      </a:r>
                      <a:r>
                        <a:rPr sz="1000" b="0" dirty="0">
                          <a:solidFill>
                            <a:srgbClr val="39515B"/>
                          </a:solidFill>
                          <a:latin typeface="Calibri Light"/>
                          <a:cs typeface="Calibri Light"/>
                        </a:rPr>
                        <a:t>funeral</a:t>
                      </a:r>
                      <a:r>
                        <a:rPr sz="1000" b="0" spc="-35" dirty="0">
                          <a:solidFill>
                            <a:srgbClr val="39515B"/>
                          </a:solidFill>
                          <a:latin typeface="Calibri Light"/>
                          <a:cs typeface="Calibri Light"/>
                        </a:rPr>
                        <a:t> </a:t>
                      </a:r>
                      <a:r>
                        <a:rPr sz="1000" b="0" spc="-10" dirty="0">
                          <a:solidFill>
                            <a:srgbClr val="39515B"/>
                          </a:solidFill>
                          <a:latin typeface="Calibri Light"/>
                          <a:cs typeface="Calibri Light"/>
                        </a:rPr>
                        <a:t>director</a:t>
                      </a:r>
                      <a:endParaRPr sz="1000" dirty="0">
                        <a:latin typeface="Calibri Light"/>
                        <a:cs typeface="Calibri Light"/>
                      </a:endParaRPr>
                    </a:p>
                  </a:txBody>
                  <a:tcPr marL="0" marR="0" marT="5778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share health information about you with organ procurement organizations.</a:t>
                      </a:r>
                    </a:p>
                    <a:p>
                      <a:pPr marL="416560" indent="-285750">
                        <a:lnSpc>
                          <a:spcPct val="100000"/>
                        </a:lnSpc>
                        <a:spcBef>
                          <a:spcPts val="72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share health information with a coroner, medical examiner, or funeral director</a:t>
                      </a:r>
                    </a:p>
                    <a:p>
                      <a:pPr marL="416560" indent="-285750">
                        <a:lnSpc>
                          <a:spcPct val="100000"/>
                        </a:lnSpc>
                        <a:spcBef>
                          <a:spcPts val="72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when an individual dies.</a:t>
                      </a:r>
                    </a:p>
                  </a:txBody>
                  <a:tcPr marL="0" marR="0" marT="7683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4"/>
                  </a:ext>
                </a:extLst>
              </a:tr>
              <a:tr h="1304290">
                <a:tc>
                  <a:txBody>
                    <a:bodyPr/>
                    <a:lstStyle/>
                    <a:p>
                      <a:pPr marL="313690" marR="297180" algn="ctr">
                        <a:lnSpc>
                          <a:spcPct val="103299"/>
                        </a:lnSpc>
                      </a:pPr>
                      <a:r>
                        <a:rPr sz="1000" b="0" dirty="0">
                          <a:solidFill>
                            <a:srgbClr val="39515B"/>
                          </a:solidFill>
                          <a:latin typeface="Calibri Light"/>
                          <a:cs typeface="Calibri Light"/>
                        </a:rPr>
                        <a:t>Address</a:t>
                      </a:r>
                      <a:r>
                        <a:rPr sz="1000" b="0" spc="-55" dirty="0">
                          <a:solidFill>
                            <a:srgbClr val="39515B"/>
                          </a:solidFill>
                          <a:latin typeface="Calibri Light"/>
                          <a:cs typeface="Calibri Light"/>
                        </a:rPr>
                        <a:t> </a:t>
                      </a:r>
                      <a:r>
                        <a:rPr sz="1000" b="0" spc="-10" dirty="0">
                          <a:solidFill>
                            <a:srgbClr val="39515B"/>
                          </a:solidFill>
                          <a:latin typeface="Calibri Light"/>
                          <a:cs typeface="Calibri Light"/>
                        </a:rPr>
                        <a:t>workers’ compensation,</a:t>
                      </a:r>
                      <a:r>
                        <a:rPr sz="1000" b="0" spc="45" dirty="0">
                          <a:solidFill>
                            <a:srgbClr val="39515B"/>
                          </a:solidFill>
                          <a:latin typeface="Calibri Light"/>
                          <a:cs typeface="Calibri Light"/>
                        </a:rPr>
                        <a:t> </a:t>
                      </a:r>
                      <a:r>
                        <a:rPr sz="1000" b="0" spc="-25" dirty="0">
                          <a:solidFill>
                            <a:srgbClr val="39515B"/>
                          </a:solidFill>
                          <a:latin typeface="Calibri Light"/>
                          <a:cs typeface="Calibri Light"/>
                        </a:rPr>
                        <a:t>law </a:t>
                      </a:r>
                      <a:r>
                        <a:rPr sz="1000" b="0" spc="-10" dirty="0">
                          <a:solidFill>
                            <a:srgbClr val="39515B"/>
                          </a:solidFill>
                          <a:latin typeface="Calibri Light"/>
                          <a:cs typeface="Calibri Light"/>
                        </a:rPr>
                        <a:t>enforcement,</a:t>
                      </a:r>
                      <a:r>
                        <a:rPr sz="1000" b="0" spc="-85" dirty="0">
                          <a:solidFill>
                            <a:srgbClr val="39515B"/>
                          </a:solidFill>
                          <a:latin typeface="Calibri Light"/>
                          <a:cs typeface="Calibri Light"/>
                        </a:rPr>
                        <a:t> </a:t>
                      </a:r>
                      <a:r>
                        <a:rPr sz="1000" b="0" spc="-10" dirty="0">
                          <a:solidFill>
                            <a:srgbClr val="39515B"/>
                          </a:solidFill>
                          <a:latin typeface="Calibri Light"/>
                          <a:cs typeface="Calibri Light"/>
                        </a:rPr>
                        <a:t>andother government</a:t>
                      </a:r>
                      <a:r>
                        <a:rPr sz="1000" b="0" spc="-55" dirty="0">
                          <a:solidFill>
                            <a:srgbClr val="39515B"/>
                          </a:solidFill>
                          <a:latin typeface="Calibri Light"/>
                          <a:cs typeface="Calibri Light"/>
                        </a:rPr>
                        <a:t> </a:t>
                      </a:r>
                      <a:r>
                        <a:rPr sz="1000" b="0" spc="-10" dirty="0">
                          <a:solidFill>
                            <a:srgbClr val="39515B"/>
                          </a:solidFill>
                          <a:latin typeface="Calibri Light"/>
                          <a:cs typeface="Calibri Light"/>
                        </a:rPr>
                        <a:t>requests</a:t>
                      </a:r>
                      <a:endParaRPr sz="1000" dirty="0">
                        <a:latin typeface="Calibri Light"/>
                        <a:cs typeface="Calibri Light"/>
                      </a:endParaRPr>
                    </a:p>
                  </a:txBody>
                  <a:tcPr marL="0" marR="0" marT="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use or share health information about you:</a:t>
                      </a:r>
                    </a:p>
                    <a:p>
                      <a:pPr marL="873760" lvl="1" indent="-285750">
                        <a:lnSpc>
                          <a:spcPct val="100000"/>
                        </a:lnSpc>
                        <a:spcBef>
                          <a:spcPts val="69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For workers’ compensation claims</a:t>
                      </a:r>
                    </a:p>
                    <a:p>
                      <a:pPr marL="873760" lvl="1" indent="-285750">
                        <a:lnSpc>
                          <a:spcPct val="100000"/>
                        </a:lnSpc>
                        <a:spcBef>
                          <a:spcPts val="68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For law enforcement purposes or with a law enforcement official</a:t>
                      </a:r>
                    </a:p>
                    <a:p>
                      <a:pPr marL="873760" lvl="1" indent="-285750">
                        <a:lnSpc>
                          <a:spcPct val="100000"/>
                        </a:lnSpc>
                        <a:spcBef>
                          <a:spcPts val="69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With health oversight agencies for activities authorized by law</a:t>
                      </a:r>
                    </a:p>
                    <a:p>
                      <a:pPr marL="873760" marR="847090" lvl="1" indent="-285750">
                        <a:lnSpc>
                          <a:spcPts val="960"/>
                        </a:lnSpc>
                        <a:spcBef>
                          <a:spcPts val="78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For special government functions such as military, national security, and presidential protective services</a:t>
                      </a:r>
                    </a:p>
                  </a:txBody>
                  <a:tcPr marL="0" marR="0" marT="7683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5"/>
                  </a:ext>
                </a:extLst>
              </a:tr>
              <a:tr h="676275">
                <a:tc>
                  <a:txBody>
                    <a:bodyPr/>
                    <a:lstStyle/>
                    <a:p>
                      <a:pPr marL="598805" marR="266065" indent="-302260">
                        <a:lnSpc>
                          <a:spcPct val="103000"/>
                        </a:lnSpc>
                        <a:spcBef>
                          <a:spcPts val="450"/>
                        </a:spcBef>
                      </a:pPr>
                      <a:r>
                        <a:rPr sz="1000" b="0" spc="-10" dirty="0">
                          <a:solidFill>
                            <a:srgbClr val="39515B"/>
                          </a:solidFill>
                          <a:latin typeface="Calibri Light"/>
                          <a:cs typeface="Calibri Light"/>
                        </a:rPr>
                        <a:t>Respond </a:t>
                      </a:r>
                      <a:r>
                        <a:rPr sz="1000" b="0" dirty="0">
                          <a:solidFill>
                            <a:srgbClr val="39515B"/>
                          </a:solidFill>
                          <a:latin typeface="Calibri Light"/>
                          <a:cs typeface="Calibri Light"/>
                        </a:rPr>
                        <a:t>to</a:t>
                      </a:r>
                      <a:r>
                        <a:rPr sz="1000" b="0" spc="-15" dirty="0">
                          <a:solidFill>
                            <a:srgbClr val="39515B"/>
                          </a:solidFill>
                          <a:latin typeface="Calibri Light"/>
                          <a:cs typeface="Calibri Light"/>
                        </a:rPr>
                        <a:t> </a:t>
                      </a:r>
                      <a:r>
                        <a:rPr sz="1000" b="0" dirty="0">
                          <a:solidFill>
                            <a:srgbClr val="39515B"/>
                          </a:solidFill>
                          <a:latin typeface="Calibri Light"/>
                          <a:cs typeface="Calibri Light"/>
                        </a:rPr>
                        <a:t>lawsuits</a:t>
                      </a:r>
                      <a:r>
                        <a:rPr sz="1000" b="0" spc="-15" dirty="0">
                          <a:solidFill>
                            <a:srgbClr val="39515B"/>
                          </a:solidFill>
                          <a:latin typeface="Calibri Light"/>
                          <a:cs typeface="Calibri Light"/>
                        </a:rPr>
                        <a:t> </a:t>
                      </a:r>
                      <a:r>
                        <a:rPr sz="1000" b="0" spc="-25" dirty="0">
                          <a:solidFill>
                            <a:srgbClr val="39515B"/>
                          </a:solidFill>
                          <a:latin typeface="Calibri Light"/>
                          <a:cs typeface="Calibri Light"/>
                        </a:rPr>
                        <a:t>and </a:t>
                      </a:r>
                      <a:r>
                        <a:rPr sz="1000" b="0" dirty="0">
                          <a:solidFill>
                            <a:srgbClr val="39515B"/>
                          </a:solidFill>
                          <a:latin typeface="Calibri Light"/>
                          <a:cs typeface="Calibri Light"/>
                        </a:rPr>
                        <a:t>legal</a:t>
                      </a:r>
                      <a:r>
                        <a:rPr sz="1000" b="0" spc="-40" dirty="0">
                          <a:solidFill>
                            <a:srgbClr val="39515B"/>
                          </a:solidFill>
                          <a:latin typeface="Calibri Light"/>
                          <a:cs typeface="Calibri Light"/>
                        </a:rPr>
                        <a:t> </a:t>
                      </a:r>
                      <a:r>
                        <a:rPr sz="1000" b="0" spc="-10" dirty="0">
                          <a:solidFill>
                            <a:srgbClr val="39515B"/>
                          </a:solidFill>
                          <a:latin typeface="Calibri Light"/>
                          <a:cs typeface="Calibri Light"/>
                        </a:rPr>
                        <a:t>actions</a:t>
                      </a:r>
                      <a:endParaRPr sz="1000" dirty="0">
                        <a:latin typeface="Calibri Light"/>
                        <a:cs typeface="Calibri Light"/>
                      </a:endParaRPr>
                    </a:p>
                  </a:txBody>
                  <a:tcPr marL="0" marR="0" marT="5715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marR="283845" indent="-285750">
                        <a:lnSpc>
                          <a:spcPct val="120000"/>
                        </a:lnSpc>
                        <a:spcBef>
                          <a:spcPts val="36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share health information about you in response to a court or administrative order,</a:t>
                      </a:r>
                      <a:r>
                        <a:rPr lang="en-US" sz="1000" b="0" dirty="0">
                          <a:solidFill>
                            <a:srgbClr val="39515B"/>
                          </a:solidFill>
                          <a:latin typeface="Calibri Light"/>
                          <a:ea typeface="+mn-ea"/>
                          <a:cs typeface="Calibri Light"/>
                        </a:rPr>
                        <a:t> </a:t>
                      </a:r>
                      <a:r>
                        <a:rPr sz="1000" b="0" dirty="0">
                          <a:solidFill>
                            <a:srgbClr val="39515B"/>
                          </a:solidFill>
                          <a:latin typeface="Calibri Light"/>
                          <a:ea typeface="+mn-ea"/>
                          <a:cs typeface="Calibri Light"/>
                        </a:rPr>
                        <a:t>or in response to a subpoena.</a:t>
                      </a:r>
                    </a:p>
                  </a:txBody>
                  <a:tcPr marL="0" marR="0" marT="463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6"/>
                  </a:ext>
                </a:extLst>
              </a:tr>
              <a:tr h="0">
                <a:tc gridSpan="2">
                  <a:txBody>
                    <a:bodyPr/>
                    <a:lstStyle/>
                    <a:p>
                      <a:pPr marL="120650">
                        <a:lnSpc>
                          <a:spcPct val="100000"/>
                        </a:lnSpc>
                        <a:spcBef>
                          <a:spcPts val="445"/>
                        </a:spcBef>
                      </a:pPr>
                      <a:endParaRPr sz="200" dirty="0">
                        <a:latin typeface="Calibri Light"/>
                        <a:cs typeface="Calibri Light"/>
                      </a:endParaRPr>
                    </a:p>
                  </a:txBody>
                  <a:tcPr marL="0" marR="0" marT="5651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chemeClr val="accent4">
                        <a:lumMod val="75000"/>
                      </a:schemeClr>
                    </a:solidFill>
                  </a:tcPr>
                </a:tc>
                <a:tc hMerge="1">
                  <a:txBody>
                    <a:bodyPr/>
                    <a:lstStyle/>
                    <a:p>
                      <a:endParaRPr/>
                    </a:p>
                  </a:txBody>
                  <a:tcPr marL="0" marR="0" marT="0" marB="0"/>
                </a:tc>
                <a:extLst>
                  <a:ext uri="{0D108BD9-81ED-4DB2-BD59-A6C34878D82A}">
                    <a16:rowId xmlns:a16="http://schemas.microsoft.com/office/drawing/2014/main" val="10007"/>
                  </a:ext>
                </a:extLst>
              </a:tr>
              <a:tr h="1391285">
                <a:tc gridSpan="2">
                  <a:txBody>
                    <a:bodyPr/>
                    <a:lstStyle/>
                    <a:p>
                      <a:pPr marL="128905" indent="0">
                        <a:lnSpc>
                          <a:spcPct val="100000"/>
                        </a:lnSpc>
                        <a:spcBef>
                          <a:spcPts val="585"/>
                        </a:spcBef>
                        <a:buSzPct val="120000"/>
                        <a:buFont typeface="Symbol"/>
                        <a:buNone/>
                        <a:tabLst>
                          <a:tab pos="291465" algn="l"/>
                        </a:tabLst>
                      </a:pPr>
                      <a:endParaRPr lang="en-US" sz="1500" i="1" baseline="2777" dirty="0">
                        <a:latin typeface="Calibri Light"/>
                        <a:cs typeface="Calibri Light"/>
                      </a:endParaRPr>
                    </a:p>
                  </a:txBody>
                  <a:tcPr marL="0" marR="0" marT="74295"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rgbClr val="E1DFDF"/>
                    </a:solidFill>
                  </a:tcPr>
                </a:tc>
                <a:tc hMerge="1">
                  <a:txBody>
                    <a:bodyPr/>
                    <a:lstStyle/>
                    <a:p>
                      <a:endParaRPr/>
                    </a:p>
                  </a:txBody>
                  <a:tcPr marL="0" marR="0" marT="0" marB="0"/>
                </a:tc>
                <a:extLst>
                  <a:ext uri="{0D108BD9-81ED-4DB2-BD59-A6C34878D82A}">
                    <a16:rowId xmlns:a16="http://schemas.microsoft.com/office/drawing/2014/main" val="10008"/>
                  </a:ext>
                </a:extLst>
              </a:tr>
            </a:tbl>
          </a:graphicData>
        </a:graphic>
      </p:graphicFrame>
      <p:pic>
        <p:nvPicPr>
          <p:cNvPr id="6" name="Picture 5">
            <a:extLst>
              <a:ext uri="{FF2B5EF4-FFF2-40B4-BE49-F238E27FC236}">
                <a16:creationId xmlns:a16="http://schemas.microsoft.com/office/drawing/2014/main" id="{8D16D150-79B6-CABB-A4A3-AD4A39136073}"/>
              </a:ext>
            </a:extLst>
          </p:cNvPr>
          <p:cNvPicPr>
            <a:picLocks noChangeAspect="1"/>
          </p:cNvPicPr>
          <p:nvPr/>
        </p:nvPicPr>
        <p:blipFill>
          <a:blip r:embed="rId4"/>
          <a:stretch>
            <a:fillRect/>
          </a:stretch>
        </p:blipFill>
        <p:spPr>
          <a:xfrm>
            <a:off x="685800" y="190678"/>
            <a:ext cx="1508510" cy="83675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4091" y="9573526"/>
            <a:ext cx="7748905" cy="485140"/>
          </a:xfrm>
          <a:custGeom>
            <a:avLst/>
            <a:gdLst/>
            <a:ahLst/>
            <a:cxnLst/>
            <a:rect l="l" t="t" r="r" b="b"/>
            <a:pathLst>
              <a:path w="7748905" h="485140">
                <a:moveTo>
                  <a:pt x="7748308" y="0"/>
                </a:moveTo>
                <a:lnTo>
                  <a:pt x="725678" y="0"/>
                </a:lnTo>
                <a:lnTo>
                  <a:pt x="716140" y="0"/>
                </a:lnTo>
                <a:lnTo>
                  <a:pt x="716140" y="6375"/>
                </a:lnTo>
                <a:lnTo>
                  <a:pt x="0" y="484873"/>
                </a:lnTo>
                <a:lnTo>
                  <a:pt x="716140" y="484873"/>
                </a:lnTo>
                <a:lnTo>
                  <a:pt x="725678" y="484873"/>
                </a:lnTo>
                <a:lnTo>
                  <a:pt x="7748308" y="484873"/>
                </a:lnTo>
                <a:lnTo>
                  <a:pt x="7748308" y="0"/>
                </a:lnTo>
                <a:close/>
              </a:path>
            </a:pathLst>
          </a:custGeom>
          <a:solidFill>
            <a:schemeClr val="tx2"/>
          </a:solidFill>
        </p:spPr>
        <p:txBody>
          <a:bodyPr wrap="square" lIns="0" tIns="0" rIns="0" bIns="0" rtlCol="0"/>
          <a:lstStyle/>
          <a:p>
            <a:endParaRPr/>
          </a:p>
        </p:txBody>
      </p:sp>
      <p:sp>
        <p:nvSpPr>
          <p:cNvPr id="5" name="object 5"/>
          <p:cNvSpPr txBox="1">
            <a:spLocks noGrp="1"/>
          </p:cNvSpPr>
          <p:nvPr>
            <p:ph type="sldNum" sz="quarter" idx="12"/>
          </p:nvPr>
        </p:nvSpPr>
        <p:spPr>
          <a:xfrm>
            <a:off x="5489258" y="9322647"/>
            <a:ext cx="1748790" cy="535517"/>
          </a:xfrm>
          <a:prstGeom prst="rect">
            <a:avLst/>
          </a:prstGeom>
        </p:spPr>
        <p:txBody>
          <a:bodyPr vert="horz" wrap="square" lIns="91440" tIns="45720" rIns="91440" bIns="45720" rtlCol="0" anchor="ctr">
            <a:spAutoFit/>
          </a:bodyPr>
          <a:lstStyle>
            <a:defPPr>
              <a:defRPr lang="en-US"/>
            </a:defPPr>
            <a:lvl1pPr marL="0" algn="r" defTabSz="914400" rtl="0" eaLnBrk="1" latinLnBrk="0" hangingPunct="1">
              <a:defRPr sz="765"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3820">
              <a:lnSpc>
                <a:spcPts val="1150"/>
              </a:lnSpc>
            </a:pPr>
            <a:fld id="{81D60167-4931-47E6-BA6A-407CBD079E47}" type="slidenum">
              <a:rPr lang="en-US" smtClean="0"/>
              <a:pPr marL="83820">
                <a:lnSpc>
                  <a:spcPts val="1150"/>
                </a:lnSpc>
              </a:pPr>
              <a:t>5</a:t>
            </a:fld>
            <a:endParaRPr spc="-25" dirty="0"/>
          </a:p>
        </p:txBody>
      </p:sp>
      <p:graphicFrame>
        <p:nvGraphicFramePr>
          <p:cNvPr id="2" name="object 5">
            <a:extLst>
              <a:ext uri="{FF2B5EF4-FFF2-40B4-BE49-F238E27FC236}">
                <a16:creationId xmlns:a16="http://schemas.microsoft.com/office/drawing/2014/main" id="{D8E7A8B2-D9A8-EB54-1FF2-DFB096FD7FDE}"/>
              </a:ext>
            </a:extLst>
          </p:cNvPr>
          <p:cNvGraphicFramePr>
            <a:graphicFrameLocks noGrp="1"/>
          </p:cNvGraphicFramePr>
          <p:nvPr>
            <p:extLst>
              <p:ext uri="{D42A27DB-BD31-4B8C-83A1-F6EECF244321}">
                <p14:modId xmlns:p14="http://schemas.microsoft.com/office/powerpoint/2010/main" val="4037594854"/>
              </p:ext>
            </p:extLst>
          </p:nvPr>
        </p:nvGraphicFramePr>
        <p:xfrm>
          <a:off x="663441" y="1600200"/>
          <a:ext cx="6402705" cy="3391852"/>
        </p:xfrm>
        <a:graphic>
          <a:graphicData uri="http://schemas.openxmlformats.org/drawingml/2006/table">
            <a:tbl>
              <a:tblPr firstRow="1" bandRow="1">
                <a:tableStyleId>{2D5ABB26-0587-4C30-8999-92F81FD0307C}</a:tableStyleId>
              </a:tblPr>
              <a:tblGrid>
                <a:gridCol w="1809750">
                  <a:extLst>
                    <a:ext uri="{9D8B030D-6E8A-4147-A177-3AD203B41FA5}">
                      <a16:colId xmlns:a16="http://schemas.microsoft.com/office/drawing/2014/main" val="20000"/>
                    </a:ext>
                  </a:extLst>
                </a:gridCol>
                <a:gridCol w="4592955">
                  <a:extLst>
                    <a:ext uri="{9D8B030D-6E8A-4147-A177-3AD203B41FA5}">
                      <a16:colId xmlns:a16="http://schemas.microsoft.com/office/drawing/2014/main" val="20001"/>
                    </a:ext>
                  </a:extLst>
                </a:gridCol>
              </a:tblGrid>
              <a:tr h="138430">
                <a:tc gridSpan="2">
                  <a:txBody>
                    <a:bodyPr/>
                    <a:lstStyle/>
                    <a:p>
                      <a:pPr marL="120650">
                        <a:lnSpc>
                          <a:spcPct val="100000"/>
                        </a:lnSpc>
                        <a:spcBef>
                          <a:spcPts val="445"/>
                        </a:spcBef>
                      </a:pPr>
                      <a:r>
                        <a:rPr lang="en-US" sz="1200" b="0" dirty="0">
                          <a:solidFill>
                            <a:srgbClr val="FFFFFF"/>
                          </a:solidFill>
                          <a:latin typeface="Calibri Light"/>
                          <a:cs typeface="Calibri Light"/>
                        </a:rPr>
                        <a:t>Our</a:t>
                      </a:r>
                      <a:r>
                        <a:rPr lang="en-US" sz="1200" b="0" spc="-5" dirty="0">
                          <a:solidFill>
                            <a:srgbClr val="FFFFFF"/>
                          </a:solidFill>
                          <a:latin typeface="Calibri Light"/>
                          <a:cs typeface="Calibri Light"/>
                        </a:rPr>
                        <a:t> </a:t>
                      </a:r>
                      <a:r>
                        <a:rPr lang="en-US" sz="1200" b="0" spc="-10" dirty="0">
                          <a:solidFill>
                            <a:srgbClr val="FFFFFF"/>
                          </a:solidFill>
                          <a:latin typeface="Calibri Light"/>
                          <a:cs typeface="Calibri Light"/>
                        </a:rPr>
                        <a:t>Responsibilities</a:t>
                      </a:r>
                      <a:endParaRPr lang="en-US" sz="1200" dirty="0">
                        <a:latin typeface="Calibri Light"/>
                        <a:cs typeface="Calibri Light"/>
                      </a:endParaRPr>
                    </a:p>
                  </a:txBody>
                  <a:tcPr marL="0" marR="0" marT="0" marB="0">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solidFill>
                      <a:schemeClr val="accent4">
                        <a:lumMod val="75000"/>
                      </a:schemeClr>
                    </a:solidFill>
                  </a:tcPr>
                </a:tc>
                <a:tc hMerge="1">
                  <a:txBody>
                    <a:bodyPr/>
                    <a:lstStyle/>
                    <a:p>
                      <a:endParaRPr lang="en-US"/>
                    </a:p>
                  </a:txBody>
                  <a:tcPr/>
                </a:tc>
                <a:extLst>
                  <a:ext uri="{0D108BD9-81ED-4DB2-BD59-A6C34878D82A}">
                    <a16:rowId xmlns:a16="http://schemas.microsoft.com/office/drawing/2014/main" val="3516761178"/>
                  </a:ext>
                </a:extLst>
              </a:tr>
              <a:tr h="1226820">
                <a:tc gridSpan="2">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lang="en-US" sz="1000" b="0" dirty="0">
                          <a:solidFill>
                            <a:srgbClr val="39515B"/>
                          </a:solidFill>
                          <a:latin typeface="Calibri Light"/>
                          <a:ea typeface="+mn-ea"/>
                          <a:cs typeface="Calibri Light"/>
                        </a:rPr>
                        <a:t>We are required by law to maintain the privacy and security of your protected health information.</a:t>
                      </a:r>
                    </a:p>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lang="en-US" sz="1000" b="0" dirty="0">
                          <a:solidFill>
                            <a:srgbClr val="39515B"/>
                          </a:solidFill>
                          <a:latin typeface="Calibri Light"/>
                          <a:ea typeface="+mn-ea"/>
                          <a:cs typeface="Calibri Light"/>
                        </a:rPr>
                        <a:t>We will let you know promptly if a breach occurs that may have compromised the privacy or security of your information.</a:t>
                      </a:r>
                    </a:p>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lang="en-US" sz="1000" b="0" dirty="0">
                          <a:solidFill>
                            <a:srgbClr val="39515B"/>
                          </a:solidFill>
                          <a:latin typeface="Calibri Light"/>
                          <a:ea typeface="+mn-ea"/>
                          <a:cs typeface="Calibri Light"/>
                        </a:rPr>
                        <a:t>We must follow the duties and privacy practices described in this notice and give you a copy of it.</a:t>
                      </a:r>
                    </a:p>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lang="en-US" sz="1000" b="0" dirty="0">
                          <a:solidFill>
                            <a:srgbClr val="39515B"/>
                          </a:solidFill>
                          <a:latin typeface="Calibri Light"/>
                          <a:ea typeface="+mn-ea"/>
                          <a:cs typeface="Calibri Light"/>
                        </a:rPr>
                        <a:t>We will not use or share your information other than as described here unless you tell us we can in writing.  If you tell us we can, you may change your mind at any time.  Let us know in writing if you change your mind.</a:t>
                      </a:r>
                    </a:p>
                    <a:p>
                      <a:pPr marL="130810" indent="0">
                        <a:lnSpc>
                          <a:spcPct val="100000"/>
                        </a:lnSpc>
                        <a:spcBef>
                          <a:spcPts val="605"/>
                        </a:spcBef>
                        <a:buClr>
                          <a:schemeClr val="tx2">
                            <a:lumMod val="75000"/>
                          </a:schemeClr>
                        </a:buClr>
                        <a:buSzPct val="120000"/>
                        <a:buFont typeface="Courier New" panose="02070309020205020404" pitchFamily="49" charset="0"/>
                        <a:buNone/>
                        <a:tabLst>
                          <a:tab pos="293370" algn="l"/>
                        </a:tabLst>
                      </a:pPr>
                      <a:r>
                        <a:rPr lang="en-US" sz="1000" b="0" dirty="0">
                          <a:solidFill>
                            <a:srgbClr val="39515B"/>
                          </a:solidFill>
                          <a:latin typeface="Calibri Light"/>
                          <a:ea typeface="+mn-ea"/>
                          <a:cs typeface="Calibri Light"/>
                        </a:rPr>
                        <a:t>For more information see: </a:t>
                      </a:r>
                      <a:r>
                        <a:rPr lang="en-US" sz="1000" b="0" dirty="0">
                          <a:solidFill>
                            <a:srgbClr val="39515B"/>
                          </a:solidFill>
                          <a:latin typeface="Calibri Light"/>
                          <a:ea typeface="+mn-ea"/>
                          <a:cs typeface="Calibri Light"/>
                          <a:hlinkClick r:id="rId2"/>
                        </a:rPr>
                        <a:t>www.hhs.gov/ocr/privacy/hipaa/understanding/consumers/noticepp.html</a:t>
                      </a:r>
                      <a:endParaRPr lang="en-US" sz="1000" b="0" dirty="0">
                        <a:solidFill>
                          <a:srgbClr val="39515B"/>
                        </a:solidFill>
                        <a:latin typeface="Calibri Light"/>
                        <a:ea typeface="+mn-ea"/>
                        <a:cs typeface="Calibri Light"/>
                      </a:endParaRPr>
                    </a:p>
                  </a:txBody>
                  <a:tcPr marL="0" marR="0" marT="0" marB="0" anchor="ctr">
                    <a:lnL w="6350">
                      <a:solidFill>
                        <a:srgbClr val="39515B"/>
                      </a:solidFill>
                      <a:prstDash val="solid"/>
                    </a:lnL>
                    <a:lnR w="6350">
                      <a:solidFill>
                        <a:srgbClr val="39515B"/>
                      </a:solidFill>
                      <a:prstDash val="solid"/>
                    </a:lnR>
                    <a:lnT w="6350" cap="flat" cmpd="sng" algn="ctr">
                      <a:solidFill>
                        <a:srgbClr val="39515B"/>
                      </a:solidFill>
                      <a:prstDash val="solid"/>
                      <a:round/>
                      <a:headEnd type="none" w="med" len="med"/>
                      <a:tailEnd type="none" w="med" len="med"/>
                    </a:lnT>
                    <a:lnB w="6350">
                      <a:solidFill>
                        <a:srgbClr val="39515B"/>
                      </a:solidFill>
                      <a:prstDash val="solid"/>
                    </a:lnB>
                  </a:tcPr>
                </a:tc>
                <a:tc hMerge="1">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We can share health information about you for certain situations such as:</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Preventing disease</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Helping with product recalls</a:t>
                      </a:r>
                    </a:p>
                    <a:p>
                      <a:pPr marL="873760" lvl="1" indent="-285750">
                        <a:lnSpc>
                          <a:spcPct val="100000"/>
                        </a:lnSpc>
                        <a:spcBef>
                          <a:spcPts val="254"/>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Reporting adverse reactions to medications</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Reporting suspected abuse, neglect, or domestic violence</a:t>
                      </a:r>
                    </a:p>
                    <a:p>
                      <a:pPr marL="873760" lvl="1" indent="-285750">
                        <a:lnSpc>
                          <a:spcPct val="100000"/>
                        </a:lnSpc>
                        <a:spcBef>
                          <a:spcPts val="240"/>
                        </a:spcBef>
                        <a:buClr>
                          <a:schemeClr val="tx2">
                            <a:lumMod val="75000"/>
                          </a:schemeClr>
                        </a:buClr>
                        <a:buSzPct val="120000"/>
                        <a:buFont typeface="Courier New" panose="02070309020205020404" pitchFamily="49" charset="0"/>
                        <a:buChar char="o"/>
                        <a:tabLst>
                          <a:tab pos="293370" algn="l"/>
                        </a:tabLst>
                      </a:pPr>
                      <a:r>
                        <a:rPr sz="1000" b="0" dirty="0">
                          <a:solidFill>
                            <a:srgbClr val="39515B"/>
                          </a:solidFill>
                          <a:latin typeface="Calibri Light"/>
                          <a:ea typeface="+mn-ea"/>
                          <a:cs typeface="Calibri Light"/>
                        </a:rPr>
                        <a:t>Preventing or reducing a serious threat to anyone’s health or safety</a:t>
                      </a:r>
                    </a:p>
                  </a:txBody>
                  <a:tcPr marL="0" marR="0" marT="76835" marB="0" anchor="ctr">
                    <a:lnL w="6350" cap="flat" cmpd="sng" algn="ctr">
                      <a:solidFill>
                        <a:srgbClr val="39515B"/>
                      </a:solidFill>
                      <a:prstDash val="solid"/>
                      <a:round/>
                      <a:headEnd type="none" w="med" len="med"/>
                      <a:tailEnd type="none" w="med" len="me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1"/>
                  </a:ext>
                </a:extLst>
              </a:tr>
              <a:tr h="327660">
                <a:tc>
                  <a:txBody>
                    <a:bodyPr/>
                    <a:lstStyle/>
                    <a:p>
                      <a:pPr marL="635" algn="ctr">
                        <a:lnSpc>
                          <a:spcPct val="100000"/>
                        </a:lnSpc>
                        <a:spcBef>
                          <a:spcPts val="665"/>
                        </a:spcBef>
                      </a:pPr>
                      <a:r>
                        <a:rPr lang="en-US" sz="1000" b="0" dirty="0">
                          <a:solidFill>
                            <a:srgbClr val="39515B"/>
                          </a:solidFill>
                          <a:latin typeface="Calibri Light"/>
                          <a:ea typeface="+mn-ea"/>
                          <a:cs typeface="Calibri Light"/>
                        </a:rPr>
                        <a:t>Changes to the Terms of this Notice</a:t>
                      </a:r>
                      <a:endParaRPr sz="1000" b="0" dirty="0">
                        <a:solidFill>
                          <a:srgbClr val="39515B"/>
                        </a:solidFill>
                        <a:latin typeface="Calibri Light"/>
                        <a:ea typeface="+mn-ea"/>
                        <a:cs typeface="Calibri Light"/>
                      </a:endParaRPr>
                    </a:p>
                  </a:txBody>
                  <a:tcPr marL="0" marR="0" marT="844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r>
                        <a:rPr lang="en-US" sz="1000" b="0" dirty="0">
                          <a:solidFill>
                            <a:srgbClr val="39515B"/>
                          </a:solidFill>
                          <a:latin typeface="Calibri Light"/>
                          <a:ea typeface="+mn-ea"/>
                          <a:cs typeface="Calibri Light"/>
                        </a:rPr>
                        <a:t>We can change the terms of this notice, and the changes will apply to all information we have about you.  The new notice will be available upon request, on our website, and we will mail a copy to you.</a:t>
                      </a:r>
                      <a:endParaRPr sz="1000" b="0" dirty="0">
                        <a:solidFill>
                          <a:srgbClr val="39515B"/>
                        </a:solidFill>
                        <a:latin typeface="Calibri Light"/>
                        <a:ea typeface="+mn-ea"/>
                        <a:cs typeface="Calibri Light"/>
                      </a:endParaRPr>
                    </a:p>
                  </a:txBody>
                  <a:tcPr marL="0" marR="0" marT="7683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2"/>
                  </a:ext>
                </a:extLst>
              </a:tr>
              <a:tr h="349885">
                <a:tc gridSpan="2">
                  <a:txBody>
                    <a:bodyPr/>
                    <a:lstStyle/>
                    <a:p>
                      <a:pPr marL="1905" algn="ctr">
                        <a:lnSpc>
                          <a:spcPct val="100000"/>
                        </a:lnSpc>
                        <a:spcBef>
                          <a:spcPts val="635"/>
                        </a:spcBef>
                      </a:pPr>
                      <a:r>
                        <a:rPr lang="en-US" sz="1000" dirty="0">
                          <a:latin typeface="Calibri Light"/>
                          <a:cs typeface="Calibri Light"/>
                        </a:rPr>
                        <a:t>This Notice of Privacy Practices applies to the following organizations.</a:t>
                      </a:r>
                      <a:endParaRPr sz="1000" dirty="0">
                        <a:latin typeface="Calibri Light"/>
                        <a:cs typeface="Calibri Light"/>
                      </a:endParaRPr>
                    </a:p>
                  </a:txBody>
                  <a:tcPr marL="0" marR="0" marT="0"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tc hMerge="1">
                  <a:txBody>
                    <a:bodyPr/>
                    <a:lstStyle/>
                    <a:p>
                      <a:pPr marL="130810" marR="77470" indent="0" algn="just">
                        <a:lnSpc>
                          <a:spcPct val="120100"/>
                        </a:lnSpc>
                        <a:spcBef>
                          <a:spcPts val="365"/>
                        </a:spcBef>
                        <a:buClr>
                          <a:schemeClr val="tx2">
                            <a:lumMod val="75000"/>
                          </a:schemeClr>
                        </a:buClr>
                        <a:buSzPct val="120000"/>
                        <a:buFont typeface="Courier New" panose="02070309020205020404" pitchFamily="49" charset="0"/>
                        <a:buNone/>
                        <a:tabLst>
                          <a:tab pos="293370" algn="l"/>
                        </a:tabLst>
                      </a:pPr>
                      <a:endParaRPr sz="1000" b="0" dirty="0">
                        <a:solidFill>
                          <a:srgbClr val="39515B"/>
                        </a:solidFill>
                        <a:latin typeface="Calibri Light"/>
                        <a:ea typeface="+mn-ea"/>
                        <a:cs typeface="Calibri Light"/>
                      </a:endParaRPr>
                    </a:p>
                  </a:txBody>
                  <a:tcPr marL="0" marR="0" marT="4635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3"/>
                  </a:ext>
                </a:extLst>
              </a:tr>
              <a:tr h="572452">
                <a:tc gridSpan="2">
                  <a:txBody>
                    <a:bodyPr/>
                    <a:lstStyle/>
                    <a:p>
                      <a:pPr marL="182880" marR="170815" lvl="0" indent="0" algn="l" defTabSz="914400" eaLnBrk="1" fontAlgn="auto" latinLnBrk="0" hangingPunct="1">
                        <a:lnSpc>
                          <a:spcPct val="102699"/>
                        </a:lnSpc>
                        <a:spcBef>
                          <a:spcPts val="455"/>
                        </a:spcBef>
                        <a:spcAft>
                          <a:spcPts val="0"/>
                        </a:spcAft>
                        <a:buClrTx/>
                        <a:buSzTx/>
                        <a:buFontTx/>
                        <a:buNone/>
                        <a:tabLst/>
                        <a:defRPr/>
                      </a:pPr>
                      <a:r>
                        <a:rPr kumimoji="0" lang="en-US" sz="1500" b="1" i="1" u="none" strike="noStrike" kern="0" cap="none" spc="0" normalizeH="0" baseline="2777" noProof="0" dirty="0">
                          <a:ln>
                            <a:noFill/>
                          </a:ln>
                          <a:solidFill>
                            <a:schemeClr val="tx1"/>
                          </a:solidFill>
                          <a:effectLst/>
                          <a:uLnTx/>
                          <a:uFillTx/>
                          <a:latin typeface="Calibri Light"/>
                          <a:ea typeface="+mn-ea"/>
                          <a:cs typeface="Calibri Light"/>
                        </a:rPr>
                        <a:t>Shields Health, 700 Congress Street, Suite 204, Quincy, MA  02169</a:t>
                      </a:r>
                    </a:p>
                    <a:p>
                      <a:pPr marL="182880" marR="170815" lvl="0" indent="0" algn="l" defTabSz="914400" eaLnBrk="1" fontAlgn="auto" latinLnBrk="0" hangingPunct="1">
                        <a:lnSpc>
                          <a:spcPct val="102699"/>
                        </a:lnSpc>
                        <a:spcBef>
                          <a:spcPts val="455"/>
                        </a:spcBef>
                        <a:spcAft>
                          <a:spcPts val="0"/>
                        </a:spcAft>
                        <a:buClrTx/>
                        <a:buSzTx/>
                        <a:buFontTx/>
                        <a:buNone/>
                        <a:tabLst/>
                        <a:defRPr/>
                      </a:pPr>
                      <a:r>
                        <a:rPr kumimoji="0" lang="en-US" sz="1500" b="1" i="1" u="none" strike="noStrike" kern="0" cap="none" spc="0" normalizeH="0" baseline="2777" dirty="0">
                          <a:ln>
                            <a:noFill/>
                          </a:ln>
                          <a:solidFill>
                            <a:schemeClr val="tx1"/>
                          </a:solidFill>
                          <a:effectLst/>
                          <a:uLnTx/>
                          <a:uFillTx/>
                          <a:latin typeface="Calibri Light"/>
                          <a:ea typeface="+mn-ea"/>
                          <a:cs typeface="Calibri Light"/>
                        </a:rPr>
                        <a:t>Human Resources at </a:t>
                      </a:r>
                      <a:r>
                        <a:rPr kumimoji="0" lang="en-US" sz="1500" b="1" i="1" u="none" strike="noStrike" kern="0" cap="none" spc="0" normalizeH="0" baseline="2777" dirty="0">
                          <a:ln>
                            <a:noFill/>
                          </a:ln>
                          <a:solidFill>
                            <a:schemeClr val="tx1"/>
                          </a:solidFill>
                          <a:effectLst/>
                          <a:uLnTx/>
                          <a:uFillTx/>
                          <a:latin typeface="Calibri Light"/>
                          <a:ea typeface="+mn-ea"/>
                          <a:cs typeface="Calibri Light"/>
                          <a:hlinkClick r:id="rId3"/>
                        </a:rPr>
                        <a:t>Humanresources@shields.com</a:t>
                      </a:r>
                      <a:r>
                        <a:rPr kumimoji="0" lang="en-US" sz="1500" b="1" i="1" u="none" strike="noStrike" kern="0" cap="none" spc="0" normalizeH="0" baseline="2777" dirty="0">
                          <a:ln>
                            <a:noFill/>
                          </a:ln>
                          <a:solidFill>
                            <a:schemeClr val="tx1"/>
                          </a:solidFill>
                          <a:effectLst/>
                          <a:uLnTx/>
                          <a:uFillTx/>
                          <a:latin typeface="Calibri Light"/>
                          <a:ea typeface="+mn-ea"/>
                          <a:cs typeface="Calibri Light"/>
                        </a:rPr>
                        <a:t> or 617-376-7470</a:t>
                      </a:r>
                      <a:endParaRPr kumimoji="0" lang="en-US" sz="1500" b="1" i="1" u="none" strike="noStrike" kern="0" cap="none" spc="0" normalizeH="0" baseline="2777" noProof="0" dirty="0">
                        <a:ln>
                          <a:noFill/>
                        </a:ln>
                        <a:solidFill>
                          <a:schemeClr val="tx1"/>
                        </a:solidFill>
                        <a:effectLst/>
                        <a:uLnTx/>
                        <a:uFillTx/>
                        <a:latin typeface="Calibri Light"/>
                        <a:ea typeface="+mn-ea"/>
                        <a:cs typeface="Calibri Light"/>
                      </a:endParaRPr>
                    </a:p>
                  </a:txBody>
                  <a:tcPr marL="0" marR="0" marT="0" marB="0" anchor="ctr">
                    <a:lnL w="6350">
                      <a:solidFill>
                        <a:srgbClr val="39515B"/>
                      </a:solidFill>
                      <a:prstDash val="solid"/>
                    </a:lnL>
                    <a:lnR w="6350">
                      <a:solidFill>
                        <a:srgbClr val="39515B"/>
                      </a:solidFill>
                      <a:prstDash val="solid"/>
                    </a:lnR>
                    <a:lnT w="6350" cap="flat" cmpd="sng" algn="ctr">
                      <a:solidFill>
                        <a:srgbClr val="39515B"/>
                      </a:solidFill>
                      <a:prstDash val="solid"/>
                      <a:round/>
                      <a:headEnd type="none" w="med" len="med"/>
                      <a:tailEnd type="none" w="med" len="med"/>
                    </a:lnT>
                    <a:lnB w="6350">
                      <a:solidFill>
                        <a:srgbClr val="39515B"/>
                      </a:solidFill>
                      <a:prstDash val="solid"/>
                    </a:lnB>
                    <a:solidFill>
                      <a:srgbClr val="E1DFDF"/>
                    </a:solidFill>
                  </a:tcPr>
                </a:tc>
                <a:tc hMerge="1">
                  <a:txBody>
                    <a:bodyPr/>
                    <a:lstStyle/>
                    <a:p>
                      <a:pPr marL="416560" indent="-285750">
                        <a:lnSpc>
                          <a:spcPct val="100000"/>
                        </a:lnSpc>
                        <a:spcBef>
                          <a:spcPts val="605"/>
                        </a:spcBef>
                        <a:buClr>
                          <a:schemeClr val="tx2">
                            <a:lumMod val="75000"/>
                          </a:schemeClr>
                        </a:buClr>
                        <a:buSzPct val="120000"/>
                        <a:buFont typeface="Courier New" panose="02070309020205020404" pitchFamily="49" charset="0"/>
                        <a:buChar char="o"/>
                        <a:tabLst>
                          <a:tab pos="293370" algn="l"/>
                        </a:tabLst>
                      </a:pPr>
                      <a:endParaRPr sz="1000" b="0" dirty="0">
                        <a:solidFill>
                          <a:srgbClr val="39515B"/>
                        </a:solidFill>
                        <a:latin typeface="Calibri Light"/>
                        <a:ea typeface="+mn-ea"/>
                        <a:cs typeface="Calibri Light"/>
                      </a:endParaRPr>
                    </a:p>
                  </a:txBody>
                  <a:tcPr marL="0" marR="0" marT="76835" marB="0" anchor="ctr">
                    <a:lnL w="6350">
                      <a:solidFill>
                        <a:srgbClr val="39515B"/>
                      </a:solidFill>
                      <a:prstDash val="solid"/>
                    </a:lnL>
                    <a:lnR w="6350">
                      <a:solidFill>
                        <a:srgbClr val="39515B"/>
                      </a:solidFill>
                      <a:prstDash val="solid"/>
                    </a:lnR>
                    <a:lnT w="6350">
                      <a:solidFill>
                        <a:srgbClr val="39515B"/>
                      </a:solidFill>
                      <a:prstDash val="solid"/>
                    </a:lnT>
                    <a:lnB w="6350">
                      <a:solidFill>
                        <a:srgbClr val="39515B"/>
                      </a:solidFill>
                      <a:prstDash val="solid"/>
                    </a:lnB>
                  </a:tcPr>
                </a:tc>
                <a:extLst>
                  <a:ext uri="{0D108BD9-81ED-4DB2-BD59-A6C34878D82A}">
                    <a16:rowId xmlns:a16="http://schemas.microsoft.com/office/drawing/2014/main" val="10005"/>
                  </a:ext>
                </a:extLst>
              </a:tr>
              <a:tr h="381000">
                <a:tc gridSpan="2">
                  <a:txBody>
                    <a:bodyPr/>
                    <a:lstStyle/>
                    <a:p>
                      <a:pPr marL="182880" marR="170815" lvl="0" indent="0" algn="l" defTabSz="914400" eaLnBrk="1" fontAlgn="auto" latinLnBrk="0" hangingPunct="1">
                        <a:lnSpc>
                          <a:spcPct val="102699"/>
                        </a:lnSpc>
                        <a:spcBef>
                          <a:spcPts val="455"/>
                        </a:spcBef>
                        <a:spcAft>
                          <a:spcPts val="0"/>
                        </a:spcAft>
                        <a:buClrTx/>
                        <a:buSzTx/>
                        <a:buFontTx/>
                        <a:buNone/>
                        <a:tabLst/>
                        <a:defRPr/>
                      </a:pPr>
                      <a:r>
                        <a:rPr kumimoji="0" lang="en-US" sz="1500" b="0" i="1" u="none" strike="noStrike" kern="0" cap="none" spc="0" normalizeH="0" baseline="2777" noProof="0" dirty="0">
                          <a:ln>
                            <a:noFill/>
                          </a:ln>
                          <a:solidFill>
                            <a:prstClr val="black"/>
                          </a:solidFill>
                          <a:effectLst/>
                          <a:uLnTx/>
                          <a:uFillTx/>
                          <a:latin typeface="Calibri Light"/>
                          <a:ea typeface="+mn-ea"/>
                          <a:cs typeface="Calibri Light"/>
                        </a:rPr>
                        <a:t>Effective Date of the Notice: 1/1/2023</a:t>
                      </a:r>
                    </a:p>
                  </a:txBody>
                  <a:tcPr marL="0" marR="0" marT="0" marB="0" anchor="ctr">
                    <a:lnL w="6350">
                      <a:solidFill>
                        <a:srgbClr val="39515B"/>
                      </a:solidFill>
                      <a:prstDash val="solid"/>
                    </a:lnL>
                    <a:lnR w="6350">
                      <a:solidFill>
                        <a:srgbClr val="39515B"/>
                      </a:solidFill>
                      <a:prstDash val="solid"/>
                    </a:lnR>
                    <a:lnT w="6350" cap="flat" cmpd="sng" algn="ctr">
                      <a:solidFill>
                        <a:srgbClr val="39515B"/>
                      </a:solidFill>
                      <a:prstDash val="solid"/>
                      <a:round/>
                      <a:headEnd type="none" w="med" len="med"/>
                      <a:tailEnd type="none" w="med" len="med"/>
                    </a:lnT>
                    <a:lnB w="6350">
                      <a:solidFill>
                        <a:srgbClr val="39515B"/>
                      </a:solidFill>
                      <a:prstDash val="solid"/>
                    </a:lnB>
                    <a:solidFill>
                      <a:srgbClr val="E1DFDF"/>
                    </a:solidFill>
                  </a:tcPr>
                </a:tc>
                <a:tc hMerge="1">
                  <a:txBody>
                    <a:bodyPr/>
                    <a:lstStyle/>
                    <a:p>
                      <a:endParaRPr lang="en-US"/>
                    </a:p>
                  </a:txBody>
                  <a:tcPr/>
                </a:tc>
                <a:extLst>
                  <a:ext uri="{0D108BD9-81ED-4DB2-BD59-A6C34878D82A}">
                    <a16:rowId xmlns:a16="http://schemas.microsoft.com/office/drawing/2014/main" val="3973942166"/>
                  </a:ext>
                </a:extLst>
              </a:tr>
            </a:tbl>
          </a:graphicData>
        </a:graphic>
      </p:graphicFrame>
      <p:pic>
        <p:nvPicPr>
          <p:cNvPr id="6" name="Picture 5">
            <a:extLst>
              <a:ext uri="{FF2B5EF4-FFF2-40B4-BE49-F238E27FC236}">
                <a16:creationId xmlns:a16="http://schemas.microsoft.com/office/drawing/2014/main" id="{6E386650-DF47-74F8-261F-FD6340493477}"/>
              </a:ext>
            </a:extLst>
          </p:cNvPr>
          <p:cNvPicPr>
            <a:picLocks noChangeAspect="1"/>
          </p:cNvPicPr>
          <p:nvPr/>
        </p:nvPicPr>
        <p:blipFill>
          <a:blip r:embed="rId4"/>
          <a:stretch>
            <a:fillRect/>
          </a:stretch>
        </p:blipFill>
        <p:spPr>
          <a:xfrm>
            <a:off x="663441" y="457200"/>
            <a:ext cx="1560711" cy="86570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ed4abaf-08b3-4d4a-8278-b5c51825fc04" xsi:nil="true"/>
    <lcf76f155ced4ddcb4097134ff3c332f xmlns="ece92a6c-3d08-4e66-bcd7-d28b45e00b42">
      <Terms xmlns="http://schemas.microsoft.com/office/infopath/2007/PartnerControls"/>
    </lcf76f155ced4ddcb4097134ff3c332f>
    <_Flow_SignoffStatus xmlns="ece92a6c-3d08-4e66-bcd7-d28b45e00b4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BFE1B7E2F598A4299CBDD4F0E167F8B" ma:contentTypeVersion="19" ma:contentTypeDescription="Create a new document." ma:contentTypeScope="" ma:versionID="e980e75bd6e603c474390885ca691edb">
  <xsd:schema xmlns:xsd="http://www.w3.org/2001/XMLSchema" xmlns:xs="http://www.w3.org/2001/XMLSchema" xmlns:p="http://schemas.microsoft.com/office/2006/metadata/properties" xmlns:ns2="3ed4abaf-08b3-4d4a-8278-b5c51825fc04" xmlns:ns3="ece92a6c-3d08-4e66-bcd7-d28b45e00b42" targetNamespace="http://schemas.microsoft.com/office/2006/metadata/properties" ma:root="true" ma:fieldsID="b161b02f0759f8cfeaeb6e15f8bda7c3" ns2:_="" ns3:_="">
    <xsd:import namespace="3ed4abaf-08b3-4d4a-8278-b5c51825fc04"/>
    <xsd:import namespace="ece92a6c-3d08-4e66-bcd7-d28b45e00b4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DateTaken" minOccurs="0"/>
                <xsd:element ref="ns3:MediaLengthInSeconds" minOccurs="0"/>
                <xsd:element ref="ns3:MediaServiceLocation" minOccurs="0"/>
                <xsd:element ref="ns3:MediaServiceGenerationTime" minOccurs="0"/>
                <xsd:element ref="ns3:MediaServiceEventHashCode" minOccurs="0"/>
                <xsd:element ref="ns3:lcf76f155ced4ddcb4097134ff3c332f" minOccurs="0"/>
                <xsd:element ref="ns2:TaxCatchAll" minOccurs="0"/>
                <xsd:element ref="ns3:MediaServiceOCR" minOccurs="0"/>
                <xsd:element ref="ns3:MediaServiceObjectDetectorVersions" minOccurs="0"/>
                <xsd:element ref="ns3:_Flow_SignoffStatu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d4abaf-08b3-4d4a-8278-b5c51825fc0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459e6d13-7170-4f7b-a94d-cc7d1366cabc}" ma:internalName="TaxCatchAll" ma:showField="CatchAllData" ma:web="3ed4abaf-08b3-4d4a-8278-b5c51825fc0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ce92a6c-3d08-4e66-bcd7-d28b45e00b42"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description="" ma:indexed="true"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16fa849-9aee-4305-8228-d5ef1c313dd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_Flow_SignoffStatus" ma:index="23" nillable="true" ma:displayName="Sign-off status" ma:internalName="Sign_x002d_off_x0020_status">
      <xsd:simpleType>
        <xsd:restriction base="dms:Text"/>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C2C686A-6DD7-410E-8491-B2BC9C5AA9C6}">
  <ds:schemaRefs>
    <ds:schemaRef ds:uri="http://schemas.microsoft.com/sharepoint/v3/contenttype/forms"/>
  </ds:schemaRefs>
</ds:datastoreItem>
</file>

<file path=customXml/itemProps2.xml><?xml version="1.0" encoding="utf-8"?>
<ds:datastoreItem xmlns:ds="http://schemas.openxmlformats.org/officeDocument/2006/customXml" ds:itemID="{E09E9C72-7B0A-4860-AD1B-2B3E3219530E}">
  <ds:schemaRefs>
    <ds:schemaRef ds:uri="http://purl.org/dc/terms/"/>
    <ds:schemaRef ds:uri="http://purl.org/dc/dcmitype/"/>
    <ds:schemaRef ds:uri="http://schemas.microsoft.com/office/2006/documentManagement/types"/>
    <ds:schemaRef ds:uri="http://schemas.microsoft.com/office/infopath/2007/PartnerControls"/>
    <ds:schemaRef ds:uri="3ed4abaf-08b3-4d4a-8278-b5c51825fc04"/>
    <ds:schemaRef ds:uri="http://schemas.microsoft.com/office/2006/metadata/properties"/>
    <ds:schemaRef ds:uri="http://schemas.openxmlformats.org/package/2006/metadata/core-properties"/>
    <ds:schemaRef ds:uri="ece92a6c-3d08-4e66-bcd7-d28b45e00b42"/>
    <ds:schemaRef ds:uri="http://www.w3.org/XML/1998/namespace"/>
    <ds:schemaRef ds:uri="http://purl.org/dc/elements/1.1/"/>
  </ds:schemaRefs>
</ds:datastoreItem>
</file>

<file path=customXml/itemProps3.xml><?xml version="1.0" encoding="utf-8"?>
<ds:datastoreItem xmlns:ds="http://schemas.openxmlformats.org/officeDocument/2006/customXml" ds:itemID="{9EC5E1EE-51A3-4D0B-9D9B-3000651E66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d4abaf-08b3-4d4a-8278-b5c51825fc04"/>
    <ds:schemaRef ds:uri="ece92a6c-3d08-4e66-bcd7-d28b45e00b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249</TotalTime>
  <Words>1546</Words>
  <Application>Microsoft Office PowerPoint</Application>
  <PresentationFormat>Custom</PresentationFormat>
  <Paragraphs>112</Paragraphs>
  <Slides>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Calibri</vt:lpstr>
      <vt:lpstr>Calibri Light</vt:lpstr>
      <vt:lpstr>Cambria</vt:lpstr>
      <vt:lpstr>Courier New</vt:lpstr>
      <vt:lpstr>Symbol</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Lund, Jake</dc:creator>
  <cp:lastModifiedBy>Holloway, Erin</cp:lastModifiedBy>
  <cp:revision>8</cp:revision>
  <cp:lastPrinted>2022-10-26T16:20:50Z</cp:lastPrinted>
  <dcterms:created xsi:type="dcterms:W3CDTF">2022-10-24T17:44:43Z</dcterms:created>
  <dcterms:modified xsi:type="dcterms:W3CDTF">2025-05-08T12:06:59Z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2022-10-24T00:00:00Z</vt:filetime>
  </property>
  <property fmtid="{D5CDD505-2E9C-101B-9397-08002B2CF9AE}" pid="3" name="Creator">
    <vt:lpwstr>Microsoft® Publisher for Microsoft 365</vt:lpwstr>
  </property>
  <property fmtid="{D5CDD505-2E9C-101B-9397-08002B2CF9AE}" pid="4" name="LastSaved">
    <vt:filetime>2022-10-24T00:00:00Z</vt:filetime>
  </property>
  <property fmtid="{D5CDD505-2E9C-101B-9397-08002B2CF9AE}" pid="5" name="Producer">
    <vt:lpwstr>Microsoft® Publisher for Microsoft 365</vt:lpwstr>
  </property>
  <property fmtid="{D5CDD505-2E9C-101B-9397-08002B2CF9AE}" pid="6" name="ContentTypeId">
    <vt:lpwstr>0x010100DBFE1B7E2F598A4299CBDD4F0E167F8B</vt:lpwstr>
  </property>
  <property fmtid="{D5CDD505-2E9C-101B-9397-08002B2CF9AE}" pid="7" name="Order">
    <vt:r8>31907400</vt:r8>
  </property>
  <property fmtid="{D5CDD505-2E9C-101B-9397-08002B2CF9AE}" pid="8" name="MediaServiceImageTags">
    <vt:lpwstr/>
  </property>
</Properties>
</file>